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2" r:id="rId4"/>
    <p:sldId id="263" r:id="rId5"/>
    <p:sldId id="258" r:id="rId6"/>
    <p:sldId id="264" r:id="rId7"/>
    <p:sldId id="260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AB3"/>
    <a:srgbClr val="21262C"/>
    <a:srgbClr val="1C3258"/>
    <a:srgbClr val="C70C07"/>
    <a:srgbClr val="DDA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110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81E52-3E72-4E74-8707-0E9742746EAA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9F05-5CF0-4DA6-AA65-EE4A79BA4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0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D1784-4044-4F20-AB38-EF5BD02FA2CC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CB29-1AD3-4DA4-84C7-25660B8F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https://scienceducationucy.wikispaces.com/file/view/TELIKO%20-%20Copy%201.pdf/394188992/TELIKO%20-%20Copy%201.pdf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CB29-1AD3-4DA4-84C7-25660B8F77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αναφερθούμε στα Ασπόνδυλα</a:t>
            </a:r>
            <a:r>
              <a:rPr lang="el-GR" baseline="0" dirty="0" smtClean="0"/>
              <a:t> σε επόμενη παρουσίαση!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CB29-1AD3-4DA4-84C7-25660B8F77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4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6954"/>
            <a:ext cx="1403648" cy="6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5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2071-A230-45E2-BEEB-318E72A55E0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ΖΩΙΚΟ ΒΑΣΙΛΕΙΟ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Μεγάλα και μικρά πλάσματα!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Σπονδυλωτά Ζώα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mtClean="0"/>
              <a:t>Θηλαστικά,</a:t>
            </a:r>
          </a:p>
          <a:p>
            <a:r>
              <a:rPr lang="el-GR" smtClean="0"/>
              <a:t>Ερπετά,</a:t>
            </a:r>
          </a:p>
          <a:p>
            <a:r>
              <a:rPr lang="el-GR" smtClean="0"/>
              <a:t>Ψάρια,</a:t>
            </a:r>
          </a:p>
          <a:p>
            <a:r>
              <a:rPr lang="el-GR" smtClean="0"/>
              <a:t>Πτηνά,</a:t>
            </a:r>
          </a:p>
          <a:p>
            <a:r>
              <a:rPr lang="el-GR" smtClean="0"/>
              <a:t>Αμφίβια.</a:t>
            </a:r>
            <a:endParaRPr lang="el-GR" dirty="0" smtClean="0"/>
          </a:p>
        </p:txBody>
      </p:sp>
      <p:pic>
        <p:nvPicPr>
          <p:cNvPr id="1026" name="Picture 2" descr="http://cdn-1.frog-life-cycle.com/images/blue-poison-dart-fro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2" y="4037471"/>
            <a:ext cx="1080000" cy="10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21262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AutoShape 4" descr="data:image/jpeg;base64,/9j/4AAQSkZJRgABAQAAAQABAAD/2wCEAAkGBxITEhUSEhIVFRUXFRUVFRUVFRUVFRUVFRUWFhUVFRUYHSggGBolGxUVITEhJSkrLi4uFx8zODMtNygtLisBCgoKDg0OGhAQGi0lHyUtLS0tLS0tLS0tLS0tLS0tLS0tLS0tLS0tLS0tLS0tLS0tLS0tLS0tLS0tLS0tLS0tLf/AABEIAMIBAwMBEQACEQEDEQH/xAAbAAACAwEBAQAAAAAAAAAAAAADBAIFBgEAB//EAEAQAAEEAQIEBAMFBQcCBwAAAAEAAgMRBCExBRJBUQYiYXETgZEUMqGxwQcjctHwFUJSYpKi4YLSFiQzNERTwv/EABsBAAIDAQEBAAAAAAAAAAAAAAIDAQQFAAYH/8QANBEAAgIBBAEDAwIEBAcAAAAAAAECEQMEEiExQQUTURQiMmGBI0JxsQZSocEVFiSR0fDx/9oADAMBAAIRAxEAPwC55wVkPM4s09iZMRJ0NRwLeIg4kJ0M6YDx0TEqd7iA/QkwqU7IJP8AREcSYutnUMMjNKG2kSmDkiKyNTkd0XILgUyn0FVi2Eyoc8kpl0AeAJUOZ1HTEh3kqJ1rFO9ENEXhTdgtCctokwWgsTE1M6jrzSVkYaQq9yWgyIRdAsIxiOD5AYdzKCuxhasU2SwPvJ+IUzVQatV1OxTE86JLmiLKsDVVZIYhlg0UokI1EmcTdHa7g4WfDRS3AlMM1iZVIijz2rqskF8NDR3IGIUdVmSi2WFlQ0zJ6I44ZNBe8kQyJ1Oxx7K2o1KS4O4ILlV+plupCdLJzY5MOVaGHMy/KFIBAS4q7Ftlax2Ea6ozmXcDW8qfFJrkDkTyyAsrWQjfBbwyKDMksrP2pDWxdzAELkjqFzIgkiUSa9CkybRPmUHEXBRuaOoC6MIlNnUcOiPfRFCsjkN2TVAJCjiC2eY5FTIGo02ADCSTABXlNUJaB4b/ADKYS5AZreHjRaEBMiee0UpmAjPvPmVR8MYuh7HbYUoNE3MpQyUSYEDCo65oRpggS7ohkyUg7GWnRXALAObqioEomZLisaE02Yy1Mh6N+nqr0ciSHLUMXy8oNWRqdRKctsQo3MseHZGgStLhlNtmppqiiyZFzLaw4aGznY7HigBX1FIQkCdEhrkNM8+YtC6TaRCK+fLJ6rPy2x8XRXvfZVHIqGpkZXKqnyMBMamLk4IWrjiFqO+DjznKHE4iChqiSDgucjheQIo8gtgJI7ToqgGciipEyEFkNKUyWJScxKapimiy4bAd1bwoSzUYclBXosUw2S6wmNgGdyjTlTycMNDuHIohIYNOKKTs5I8wKEibPPCloixd0aFxJQ7BHonxToHs4Y11nUZiCNY2NUeYQe1OSTrgfDl0VmawueOyzV9t2ascW2Jf8OioBb+hxpYlwOjwW+I/sriXgPcPtk7ph1gnyISbE8t+iGfQSZUmSys/I+R8Ucc1U8nI2JwKo15GgpHUii+CGjrHojiL10UQwRUyOs8xyXJBHpHIUgWxcglWIY2+EA51yMz4b4mh8rSxp2L/AC312OvRWpaPIo7midJ/1U3DFy0K/aYzs4G9v0SdjRfn6ZqYq3BnhqUPXCKLg06aDiIboXKmQ4D+E0LUwdFSfDLKJW4iWEmBpGwDPZN8yq5Ow4lhjN0QLgYTdIQVzkSg0cqlSZNDIoqwqYDRCRuiCXASJ403RNjK0QSKFnFD9mPRUXp34PMKLOtxyBqqssORPkv6GMbuQoxnmooJ4FJo2Z01wX2JjeVbeCG2FFe6LHFx6CsxgRZ6dhXOLJ3Ho4io2nWAzoNErJHgZFlB8MgrHzcMuQ6CG1X3DKB2hkuAkgbwgQR1gUORx14UKfg5keVduIBuaiQLZPHx3SODGC3HYfzXOSgrYuc1GNs3nAeCQwCyA+Ual51r+EdPfdbXpco5E2jz2s1UpOr4Mx+1FodC2Xqx4G27XaEX70fktbVYLwS/Q0P8I+ozx694v5ZL/VHzdmvUD3Xl22mfWnkSH+GZR52sL2taSAXOvlaDWprUV6JuOLnJRKOs0+LLik3G33+p9EzfBuQwczOWQf5Tr9Dv8k+eha6Pn71cHKqa/qUsRcx3K4EEbgggj3BTMcHBUwJNPlFnjlW0KY6dkbFlDnjzKvkQUWN4myWuRoYwItjIs8Il1Eh2BEuDjznjZdwEiMTaNqYqjiZlTLQJn2zlvVZEck15PP6fDLIybeJ60nR1ElwzY+iW3geg+G/XYq0tk+Su45cZfYjAAr2PhBxyqX9RppCsKgiDwhZKJtaoo4rOJTVoqeonSLOJFSAsPJO2X4rg44JLYQtI1BvJoHyqLOOA0okrOJFyCiTlKFZzBv7Jytci5tJcmj4SwRAAVzH7x096HoPxWFqsss0v0MfPm3v9B5/ETem1anv+K9Z/hjIm9kuzzmtdStGK/aJmyiNvKfI5xDhdjbSxt/zS9b6g3DBx57Nn/CTg9ZLcraXB84ycmQWQ0mtTW4G10vOwwKTPfa31PJgVpWA+2v0JBbYujvXdG8OxiMXqs8i3VR9p8HftCijxImSczixgb1J0Vn6jHXN2Y2s0nuZnJPs9xrx/i5P7uPFkkdWkh5Wch9Cda9EDzY2dH05YluyTS/TsHiSrosqTVN10W8eoTl0KZU8Qg1SJo5HcPRKiqY4sg8J1nUKzu7JUmdQv9ppB7ngKjhlU35OCMyFKmTRwyKdwJnJWuca6LMuuQdPp1BBW4hCjHbZbkqHMFptaONOyvPo1eGRQtaEY8cFCeNN2g0ldEcbCicCJsINdBS+jkUXEXWVk6yfgvYola99LJaLSIOmCS7CIOnC7acB+0BTtIsFJOi2kHmS2oUTrDMci2URYaIV5u23v0SNTKo7fkrame2BKHJJdqCR1pZ7xquDGk+C0ik20sVreor1Hst30Ryx5E6MfWLcjOeNSxuNLYJ1b12PMKJH9Xqvfaxe5pn/QL0DMsOvhJ9c/2PnUUg3Bo9wvI/dFn1qLx5YkjHZ5jr3J/mpTk+yVghHmuC68M5xyD9nDQ2OJpJP959uNAdhqo1c3iwr5Z5zLkhk1EtnSNI3D5SKAAVLTu3YrLbdsucILUgVZF5jN0VhC2BzGIH2ShTkSmgzzbQpEoDMSlt8ki8rkDCBiSgnJpoBpk8aXVJXYzwN0m2RaKqOZnost5o1SB+qggr8ltboI5kgZa2DEhxVjXbhWoar9BEtTFj8fihg0sK7HXRQl54jcHiiPuE+OugD70S0xuOxu6hMjqccumGsiY1Pns5dCE2WSNDItWZ7InslY+pmmX8TFZCVnyY9MCYil3ySLzCk1UC2LgElTaR1hTCaXLkjdQSFvopo5STGYwiSvshsllyU0C66nv8gqubBOeT7VZma7MlLaQxcoVofn/NWtH6ZPJK2jHySk3wi1xcnQULPWhsvY6H05QjcjPyb26obzGRSsLJI2uaRRBHQrQ2ePAX0uaNOMXZ8y4p4GLJCcbIj5Dq1kjiCAehKpZPS1ktxNrTes6nTV7kJft/4KnL4bmR2x2M+j/faPiN9w5lhZv/DskZUz0K/xLhyYmkv+5a+AsB8ckrpI3MtjQzmBF6kuoHXtqqXq2myRxRbXFlHQ5Yzk2mayWTVZOB0y7Pkdw3rWiypIt8fJrdOUgCGVkAoZOzqBxO0XWFRNA+SRadA0dYlLGUqUQrAGIroxdENnoozahQdk3wWTY9FZS4F7jFsfS8+1Zgu2QmyrRKHySl8iEsbnbAp8ZJB2kCPDn7lte6P3o9WEnfRFuGfVS8pNDcDHM1DiPmluZDRaQcUeBRIKCWTJ4kyYtryNs42B0SWsr8liGpaPHjY7KNmT5D+sYwzi7CNQhbyIdHWsHJmxnopU5/B0tW2Qj4jGCiUp/AiWrZa4uTG/qFcwTg39xWnq5lvBhRO6ha2PBikL+pmMT8Oja0vJ0AtMlpMaVjY6ub4M3mRkuZzmrAdyDZrT92+5Io/P0TNHgUppB4UsuT7uSVMHQf8AHqvSwjCKpI11jilSQ9iSMbrQ9Auk7VIH2ofBaM4gK8x3SdnwdtAZRjeNh323G/6I47okONlRJiRNJLBymq8lt371Sa5P5EvBCXaEBJTgbJPUk2fqs7WY1ng4stYoRhxFUdyN7Xi3HZNx+B7GsJ60MbtFaSLeCKwn0KZybHI1QtHUAJKW3QY3j+q6IQw6EFNUQWgEkCFwRwNsHouSOBSY1IJI6wjWmk5dA0Y18UY319151/oY6xV5OtmjG1Ka8kbIocxSw63aTOVeDtq8IT4xn6crG2iw47e6QaddFJDDK91bK5KUIom7NLw7g7APNqfVLjHf26GRSJZ/C2dKHsueGceU7GRx7mVX9nOJoC/VK92uxj0t9B3cEkrZB9SvJEtC6FZ8J7NwUyOWMuivPTSj2KlybQnYyJUkbWeY4jYkLnT7IcR6Hi8zf71qI3H8W0A4Iu+G8ZfIx/xD5W1Y79h8zQVvHqJ1UnwcobeQrGvkp2pe/mI9GtrX6uV7R6/Hhe/K6vo0/Tce+2K5DnMNL0ePNuVo1XGiDc6hd6f1qnRyWC0e/tAnf+uwUuQIZnEjp3/q1yZzRL4+99VzaIor55a1SaS5YZYxxlzGu7heR1eL+M5IXLURT2tjMEZCZjXADkn5Lnhr1aiCF4i9dMgrPiJDGIYZKhTJGopSmRbIY1C20yyAjYRaBvkmj00QRumiBTlUWcYybgrTuT9Vi5MOXH+JhKaoRyMRrNgkKU2/uHQcWH4bGT96wO3Urnjc3US1DA5Gkx+GxkfdCv4fTk1yyXgH4uEtrYLQx6DGkL9lA5eF3sly0Ub4D9hFXn8Jd0NJWfTNR4GQxvwewoOQa6rFcGpWy/BbUN8wKhzjfI5ZUcyomubRFqHji+Y9kThGaMbxfhbmklosKxhzLqRk5sEo8ooJJXNV5RjIrDPD88XTvxS8uF1wOxqL7NFjYbZBYIWdLJKLouLRxn0SzY/hsbEDu4yOrs2q/P6q3he6O5mZqcOyexG38LwcsfO4C3aN9Gjc/Mg/QLz3qed5MlJ9G1pMSx40kV/H+Hgvc5vyH6re9J9eljiseXlfJcaUjI5eI4E7heyw6rHmScGIlFxEHvcN/wCtFbhIBonBkmx9E2EkC2OOyh8rXSSbOTdCksvTok5eI8hI2XB8b9zHfVoP11WRKCbs81rMj9+RYtxwVHtLwdj1TQfHxy1RsaL2LVJ9i3EZaSpvwW1NMRgopXY0fjx1KgcHEaYkdYeM0uo5MmZkIaBtmtQnycE5Am7ATMMc0o4PHM89LG4kjw9p1Uy0sJERm0QOIRskPRpdFnHq2h7HlI3TIwcUWVqbH48nTdO38DYyTDYshJXRdhE84aIc9bRkCllavPZezQirQlID0VHLBeAJ4/gUbxJzTyvCiMWuYsrLM4umNukDh0KmlP8AqW/tmjL8W4dqSNlaw5a4Zm59O07RncnFIWhDImU+UG4dxR8R9EGXTxyIsYtRKDNUyIzzxRj7z+UOPZoHM76C/oqWSXs4m34REf4uaz6DK8NoN0AFAdgNgvLJbuWbaVAHvHVGl8HFdnY7XjZXdPqcuF3F0TZUzcFa5aUPWdTH+Y618Fbl8FrUd1dw+uZ0+WDUX2haPhL9zp6K7/zBO+kd7cCcXC9bcf69VV1PrGXNHauETUYq0bXFzWEBulAAfTRX9LrYSiot8nkc+Jubky3xoGnUFa2NRZW2NDoxhSs7ItEpNclZn8L5lTzaaxsM8olV/Z7mFUZYZQ5NHFq77LHGPdQpF+MlJcB3UmIIi46Lr4OF5AlthokyLqpSIbPc5R2DZjhKsDFqJRYzLpYzQ5Bm11Wpi1/hmZl0LXQ/DlNK08eeMjPnicHyM8oOysUmLPfCQPGg45Gg+N5UHttFqGo+RnImBCVn/EvYcsWVsjgvO5uzWg+BegVX6CfIjxLADhY3H5JDlsl+hV1GHcrRVYs5aeV2yZJfzIqYcrhKmWggvpoVCqSNNVJFbn8IDtk2Mpw58FPNplLozOZwstdRHUBXsWdSRnTxuPZsvBbeaWafo1vI33eT+Ia3/csz1ef2qC8/7FnRQ+5s0j5ViqJqC0s6bGBwAzo9hBCSWkSjZAu+ZMUSQTpESiRYGZ+/smQj4IbBxynorkMVO0Knhi/BoOGZZA3W1p5Tiijk0sX0W8XEHK6tTNFSWjfgMOJVumQ1nyV56WS8DDZ2OCsRywmIlikgT8YdEnJp4y5Q3HmlBi0wpVnBw7NDFqlLsU+PqkuZei00dMlpblbDDwyaJkWCzhATRdmLaxeYRosi6M9EyMgWgsdhWo5nEq5NNGaLXFe5a2n1DkjH1GkcHwOsm7q/HKU3FrsO1wKdGSYJMttRLGpBRm49C02Oeizc+gUuUaODXNcMWLK6LFz6acGbGHUQmheSdUJxvhli0yh4jGebmCLE6VMzNTh53Ie4RmAjldv0QTThK10M0ufwxuV6tRmmi8+QGTC1zSSNQCfoEimpXERmxKUWNeEoPh4bCdDI57z7F1N/2tB+aqepT36hr4SA0sKiNySKqkW6FXuspyQIIIiAUr0cUdQqXptEMiZFO0g5ZKdhx7pHDcECtqPJHgdhbS0McuKK8kWeG4qxFikuQuQ9TSJaQuJSNihtroVLHGXY7j5B7o45ZIVLRxZLKeaUzzOuStPSSj0VjHa6qoppux2GcoOmOAdkaSfJoxlaJNFKejido1kIox0ZXnLRfGGNUWTR0Nsrt7oiiwwzS0dHmrsq54WMZQBGi1Xk4tGfPTKQDHeRuix5ZFHJpXEcZMrccrKsoNPkK2ZPU0wUec0FBPDGfgbDNKPTEsrC6rJ1fp6fMTT02ua4bEDjdCsDLhlHwa6lDIuCjz8Z0brGy7HJSVMzs2N45Wix4dLzt13CB/a6LmDLuQ4GIrLL6Y9ivBhjDdg3lHs0lo/JZuojtzSsDH0BeoQwHGyzojbpEApG0pTsgUkTkTQu9MQDBDzGgmVRA00BW8cdqJGGT0i3Aj2IbV/DyV59lrjRq0Ady49LUMhlO+TVLk6OSHMV5QxkMRat1Cc6aIo4zFBSvbTAljiwRi5ShdoGK2nRICjUr4G2eU7UTuMVzrzajZebCiVczrDwvQvokZa5NxZKdAyVjbZhWq28criinJUzsDwSrOOhM+QuQ4UnOSRUyYdwkJiEKyGZkxyj2HZkp8cwuuAsWaNim+6pdkKVEy1p2SculhkRcw6pwYvlYYIIq1gazQSi90DXxamGWNMzRYYZPRZ7++NPsDnHK/BdRztc2wlQbTpmnGalEFwLJ5seM+jr/wBbkvWwrM/2/sKg+Ar5dQEpR4samW8eOGREn7x/D0SckJWm+hi6KXIkT4IERfIrCRIrM9MihcmHgjoev9aKxjhf3MhHpCmo4CHG1FA2aHgrdNVo6dcCZOy7iq1brkWFzGeVS0CUPwLcq7VhodENKFEMaximI4Pz0pbogHJqorcAxMMIKiMdrA6Gw1Nokwcbb1Xm7NG7DNUPkkahCrSsMm8lFB1yQ0RDidFsYJNx4Kc1yPYbe6vQdIVts5kOVXUZaHQxnG+qTg1TT+4TqNIpInQI0WtGcZq0YmXA4Czwpuio+eCDJnNPojjlaIpos8TMDtCrEXGaph48ji+APFMEOH5FYGv0ThLfA2MOdZI1IzTJHRu5Tss5pPnyWMWRwlQfgM/LHJGdCyV4+TvM38yh1sLlGfyv7D4OnQ5iwSyyMbEBzcwIu6OqDFFXXyW8cb5bou+P5Do/I9pYas3+ncJebHN5Kkugk1XDMq7ODjob9k1YXFcoXfIHLyQxpe7Yfj6BMx498tqOTbfAhA+aQD4bC57jQArQK0scFLa2LzY8q4jEuRFNFTZ4ywkW26IcPQg0UM4PFLnoCDlHiQS1zfwNXJb8M4W5xs+UUG0Wg3zHenAm9OlbrR0mDdF70Bk4Lx3C42AnnDCwNsauBDtA47clkHTXb5K79ModMr+5YbDw3Oo6a7b7dD805aeXdgpplm7hZcK52g9tf5KHikQ5FHLhvYfM2vob+nRVZwaY1BDjP5eYscGjc8pr60oaJs9EQpiSwg1UyVghWx6Il0BJs63FtdVkUc+zqdpFnzOAELzUmjRQw59JfYYxjSIJIJMc5dF0aZzEp5SCrmLLtEzjZY4pJar0Mu5cCttEQ/XVVM75Gw4JvckRdByOscnRzyg+GInhjNEgOZaeLVKfZj6jRNO0ddDeivJJrgzXFx4YpJA5psIKcXwLcRnG4hflcnKamqYUJuILieCHCxv0WRrdFs/iQNPFmUuyrxxTtRq4tYR10Jo/7knT6P6jT5JJ8x6/cdPUbckI/JpeF4pEkco8rY3tt52AJpw130VPR6XLKV1S+TUcqiavxZwePLjp4p7S5rdaDnkAtab7ilc1KtqXKYGnlsddowXCf2f5TCXuhHMegewgD6rs+nzzilFcDJ5cd9hOIeFprqRga0dOZpPvoUvDoNSuogwn/MmR4L4cfFkMdbeXmFturs1+qty0OZRuVcDMWqmpcytGoy3xuhmEwD42SXyjRzY3HR7fUanToO6iWF/zf1obLbNrj/6ieBwiGLzMYHuGrATYc0i+a/Y/Vaml0+HYpJGfnyyi9lUVHiHjDGuLY3Na0WByhz3aWCe13+StSnjiuWIXuzMG45M8we6R7Wgj7g1LWmwDyO230LlTc3KVhRxNdl9J4rbF5vigEacvKAf+mnGlY99/JP2rxYqPHjg4nlPoHhpIHcmrtK+od8sJN1+JqfC3j5kkbozG8yts/dBY4OOgsHQ+lBV8morlckvG5c9F67xJK5pHww0kVd81d9K/VRDLOS+5APErKqtFIw7FIociR6F1rlZDDfEpGiAbsjVNsA+X8P4iHxjXWl5jNgcJlvDlUojkGu6TLgfHksIowk8saMALk2iBbIjG9JkeSGDx82vKrmLJsQmSY5C3mNqJz3M6KpDD8dKpjOzsWPaJIGhyLAdXM1pI9PTUq3jwTa3JENxumS+H1pXNPqJQdNFHPpFPlB28Mkk+7E8/9Jr6rUjOMkZGTSTTO/8AgmaQ6hrOtuP/AG2lvHzwR9NfbJz8FixgBkSyOFgFzGtAbYJvWyRtrXVG4Jx+5lnFpUuYl/wjhHD6GRGGyULEjjz1fpsPol4sUMMXt4T7GtSbquQubn4j3DSBzm/dL+UVe4aSNEuWaC6os48ORfk2iq4hxYvEjGDZrCetO2sAag7fgsWeo3S2x6Zp4tOoLc+weDmvkjEksrRytPMCXNAI+87XpavaLXZIx2NIRnw47tGVf4k+L5A4An/AQRR17k/ktqOrT7VFKeGumKZfFHxOHNbmkNqQD7rrNnTYDym63Cr6m8i23wFhe3tEMGZzvtLAf/jEtt183ITR26gnXVUNSqyQlHiuC/hn/DkmZ/E8XZIiZFGWtLQQXOfYc3eiK2369UcH7bddPwVpv3ez2MZ5BYZQ2t3K5ups0d277IMmpWM7ZatssoeEE6Old7AD8CbKU8spEqMUXnD/AAvi2HGLmN3biSb77q1CFr7uRe7b0i2k4VjULgi02tjb+tJmxJEe5I62Jg+60D2AH5IWkdbfZOtELZALnKjc2ShnGZamMWS2PtZSZVANi+TJSgkrn5AtTvOo+KcGy3Md1I6+nuq+oxKcSrhm4u0fQ8BzXNBC87ki06ZsY5qStDzGoNrG2GafZS4sgDK20Si/BB6Dhbnu5Wi3drAP0JVmGnzT4SBbS5Ze4nhbJO4az+J2v0bavYfS8z/LgTPPj+S1xPDP/wBknyaPys/or69Jj3KVi/qWlwXDOD4kY8ws93F1+9D+SlaTBDtCffzy6IMx8fmBEfMWm2ue2WQg92BwpvvonborhHNZJcv/AGOcW8SNg5W057j0byBo/ie4032u0TmvgBY7/wDWUrvGzhZ+zl9dWTF3voGBt+lqZTfwd7a+UJT+PXyComGFutySuDXEdmNcD9SDXqg96XwSsUfJnsjiGblSHmyjHC1w5i2OMyVptbdhvdDf2VbJqKdMsQx8cGkg4ZiY/wC8bxCVzWi3MeGSucBRcAaBLT21qrFJsp4qrcApy/y/6gcvxlgva4hsholtOPStCGB1Vt0O6mPsSXKsHfkT7HuEcb4aY5pDLFRDeaIljXVubsguN31P4p3s4EqjFJCZajI3w2UHjbifDHYro8SNxkLmlpiBFHQ24kGxRKRN4YulVjYZM8lyfNZHTjVwkA0s/DcKA6F1joOyWskPH9ydkn2Ot8Rxu+HzsdzNdTtQWPZfY9f+VZhm5trgS4r8fJsY4MTI/eQTthe5j4yBQHnabBZobB1Cdlw48yuL5GwzbFUimx/A7mNc51kVQkAD2NI3vTTS9xfzWTqPdxunEcnHbcTsMcWMeSVr2B40ka1rgRej20RYtU9rnzIr5MyTpovMXFunMkbKz/Ey7H8TCLb+Xqm41+tj4S3I0OK2gtKHQEgOXIpbF3yDiaUvlsMdawUipHAOUWu2o6xrG0KNqkD2OTvFLkzmVGY5DLoIrC0pdEmh4P4bgbzf+WZFDKBzxsYG87W3yiVxcNNSaA67q/JJ+EgL2L7eyxg4DwrHBIZEP8pk5vkGlx19lW9jBdtKwI5M3UeP2AjiGCK5MdrddS6NprtprqrEdLi+Ec8mXy2HZlY0jafGC0HT93GK6bUplhxV4JTyJ8WCny8Nrg1rGBxAIBLGX9av29V2PHi8JHN5ErkzsuWQAInRMIrSmuu+zW67d0OTNji6YUYN9lZxDxBMw8r2huv3udjQ7bRvMAevbrujx5rVoP24ryUrvE5BEjnEgG6Bc+9aocgFn5pGTUxlasdGP6FnmeLoYx/7gMJryiME+tkHmP1WfLO3+LO2x8oyviTxhIWk40z3OvUchiAbVkjzF7tghhum+ZMme1LhGJj8Tz87nOdz8wo7kjeuVxNt1VyEVFUinOcm7bBN4052jYm33JcSflrqpdLtnKU30hnFyMxx5Wwl10D+70HuQxKbh80HFZfgcEPESSGwEXYP91pB3+9RSX7F8yHVmoXi+08wMslNLxGAw7Eu5bB67dyjWPG+Iorucou2y5k4RC23Ftnu7W/WhoujF0R7li02HExnMY2FziGsBG73Gm/il/c5VfASb6NliYbImBjGgaC6AFkCrPcqjOW52X48JIjLHaCuQmyr/s2LnD/hs5hs7lFhWFklVWLaEc/gMJdztc+M/wCQgC+9VofZEtTOHQEscXyy24TJOGlj53SNJBogA20EAkjfQrsmrnmVM5Y4ro5xTh4e2iTpZHYE7mvkFQuUHaAy4FJCPA3GNxYemydGa3qRXx3Hhmyx5iRva2cb4GSA5O6MX5DwvAC7gM8ZFyIPRlQ+DhyLa0DkMoHJKiiwBDIlsom7BBad0t0EUH9vQkkvkkmJ/wARcf1Ko3K7k2x9p9ILHxaC7bFr/BoPm6lFpchWwjPEPmA5m6nQeQV+ZRRyTk+WQ6S4JcR8amKQtDeYD/DyV8jWqs5JyUvtAi7VspfFPjVk8QbQDgCba6nMqtC42CTpoOxToTn+4DkqaZRN406aL964AA23nc4nbzFoaL6emyGSbdNgRlwU2dkiRwbGCGDTWy4k7k3t7BF0uTuX0XGPw7IeByskcK00PKPmdFQeSK7LSjIscXwnO4W7kZ7us/RoP5oHmj4CUPktsLwUB9+d+u/w/LfpzWVH1D8In2o+R3H8F4bDZiLzvb3udr3q6/BKnrcrdWSsONeC6x8OJgpkbGfwtA/JSpuS5ZLVEuUBdJAiXF8nkjLh94+Ro/zO0H8/kjxQ+4CcuODFZrA34LOnxGn/AEAuv/atHDy2yhk4RclnlF7I5pRjwLgzP8MnOTnMG8cbtO1tBcXfVoCr5ax4v1Y7D90rPovLaykzSQN7ERwtJH1RJ0RRXvHMaQz5OLDFhDQiUaRx6ZyiuSKsUkg6pco1yhcsdl3wg6arV007Qh8cE84K0wGQgKEkmXI0Q2Gi1R7CEwz5aQOCD3CuRNei6kC3ZXyE3ohtIg6Aoomz583wm4DWcitg1tfqqL10f8o5ab9WK5/DDC0Frnvq7txo/L+tkcNQsjppICeNwVrkqsTLHP5gQDoaPRWJwqPBW993yjX4/hyCVvOZJDYGnM0Dau1qj9VNeFZdxxhJEJfBcJNtke3/AEu/MKY66dcoL2IF1h8GhYAAxrvVwDifclV3mnJ8uhqikWeLCxn3WtHsAPyUNt9s4Nkz0NELjZNlVBxMh9FLdxXByZoIZARdoIzbDJPkRuPk45E9OgrBYvkSopOgWVHEpHGSIAE1ZA7uIq/l+qtYVugytN0yr49w8xtgkduZg2u1seP5Kzga3OKK+eDUbFfFHEvhxiNp87h06Dqf5J7W5ldPihv9n3CQyEzH7ziQPYVf46fJZusybnRoYcdRs1vxwN1RXBYgxaTNap3BCuRmWNFE5fBwHFabtQn8hJFm0Jm8hoG9ig48yK0NW+Qh7HbWy0dPwVskfITI1V9dFZkISuRzYd0NotoNkeXlRI4BNKTsoabZFno4+6FqlySuQc8rWqs8ivgYkL/aAp3kbSgE9rErku8hDjBwIKJKjrRifEHDDC8uaNDY22taumzbltfZm6jDtdos/BvET/6bj7JOqxfcpIjT5KdG0e3RV9tI0Ls9CUtq+UEEc+lEQmDL7KeoWLbEuJYVjmG6FwJsjwfNcDylVp42nwEpeDQB1hSrDtHC4gJkXQImbLlF26IHI9E9bkqRHBkf2m5xbFAG7/Ecfo0j9Vd0MKcirqncUjMcJeZXGSYcw262SNN+wTc8ti2x7E4cfNs12PxUhoa1tACgB0WS8c75Lu8OJXu7oXBkIn9md1XbLGUFgg7qdhKaQ7GAEthphjKgsmwEkybDoBhoZU5RIuhmKfVPhwxcmMSO0WhHorSQsH0V3QA7jzJimQkDyZbNKUcEY0VsncUAU/Fc3kWbqMjuh+NGV4jx0nZV4R5tlh9AYcuRwB11RuXIOxstIAspdj0NBGcVviJoMRsd1Yxfkitl/FmJ4KambXdaOo/Azo9n1GI+UeyzZdGrjJ4yhDH2SmUeTn0Danw8C2Tl2QyJK6Aef5pWXoJF006JSDCNTJdHIi0aqF2czrk5i2fPv2mnWD3k/wDwtHRef2KmpGeANHwY9B9wJWX85DIfii9gYOw+iR5Gj8TR2QS8EoarRLXYzwKO3XT6OI2q7DPWhQRxMgCwjVaj2KkNYydj7An0Ou2VyPQiQjLupkAO4WxUwORCX7yZ5AfY+3b5J76OMl4s2Kyc/wCY/H0Y5g0QMsx6NFiNHI3Toln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558" y="3296261"/>
            <a:ext cx="1440000" cy="1080000"/>
          </a:xfrm>
          <a:prstGeom prst="ellipse">
            <a:avLst/>
          </a:prstGeom>
          <a:ln w="19050" cap="rnd">
            <a:solidFill>
              <a:srgbClr val="885A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162" y="2900099"/>
            <a:ext cx="1080000" cy="1080000"/>
          </a:xfrm>
          <a:prstGeom prst="rect">
            <a:avLst/>
          </a:prstGeom>
          <a:ln w="19050" cap="sq">
            <a:solidFill>
              <a:srgbClr val="C70C0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195" y="2208564"/>
            <a:ext cx="1626353" cy="10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DDA87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174" y="3464469"/>
            <a:ext cx="1437396" cy="10800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1C325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2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ΘΗΛΑΣΤΙΚΑ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Γεννούν μικρά ζωντανά και τα θηλάζουν με γάλα στα πρώτα στάδια της ζωής τους. </a:t>
            </a:r>
          </a:p>
          <a:p>
            <a:r>
              <a:rPr lang="el-GR" dirty="0" smtClean="0"/>
              <a:t>Είναι η πιο εξελιγμένη ομάδα σπονδυλωτών ζώων. </a:t>
            </a:r>
          </a:p>
          <a:p>
            <a:r>
              <a:rPr lang="el-GR" dirty="0" smtClean="0"/>
              <a:t>Αναπνέουν με πνεύμονες.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Θηλαστικά</a:t>
            </a:r>
          </a:p>
          <a:p>
            <a:pPr lvl="1"/>
            <a:r>
              <a:rPr lang="el-GR" dirty="0" smtClean="0"/>
              <a:t>Τρωκτικά</a:t>
            </a:r>
          </a:p>
          <a:p>
            <a:pPr lvl="1"/>
            <a:r>
              <a:rPr lang="el-GR" dirty="0" err="1" smtClean="0"/>
              <a:t>Προβοσκιδωτά</a:t>
            </a:r>
            <a:endParaRPr lang="el-GR" dirty="0" smtClean="0"/>
          </a:p>
          <a:p>
            <a:pPr lvl="1"/>
            <a:r>
              <a:rPr lang="el-GR" dirty="0" err="1" smtClean="0"/>
              <a:t>Οπλωτά</a:t>
            </a:r>
            <a:endParaRPr lang="el-GR" dirty="0" smtClean="0"/>
          </a:p>
          <a:p>
            <a:pPr lvl="1"/>
            <a:r>
              <a:rPr lang="el-GR" dirty="0" smtClean="0"/>
              <a:t>Χειρόπτερα</a:t>
            </a:r>
          </a:p>
          <a:p>
            <a:pPr lvl="1"/>
            <a:r>
              <a:rPr lang="el-GR" dirty="0" smtClean="0"/>
              <a:t>Κητώδη</a:t>
            </a:r>
          </a:p>
          <a:p>
            <a:pPr lvl="1"/>
            <a:r>
              <a:rPr lang="el-GR" dirty="0" err="1" smtClean="0"/>
              <a:t>Σαρκοφάγα</a:t>
            </a:r>
            <a:endParaRPr lang="el-GR" dirty="0" smtClean="0"/>
          </a:p>
          <a:p>
            <a:pPr lvl="1"/>
            <a:r>
              <a:rPr lang="el-GR" dirty="0" smtClean="0"/>
              <a:t>Πρωτεύοντα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Ερπετά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mtClean="0"/>
              <a:t>Έχουν ξηρό δέρμα με ή χωρίς λέπια και γεννούν στην ξηρά αυγά με μαλακό κέλυφος. </a:t>
            </a:r>
          </a:p>
          <a:p>
            <a:r>
              <a:rPr lang="el-GR" smtClean="0"/>
              <a:t>Είτε δεν έχουν καθόλου πόδια είτε έχουν μικρά (δίποδα, τετράποδα κλπ). </a:t>
            </a:r>
          </a:p>
          <a:p>
            <a:r>
              <a:rPr lang="el-GR" smtClean="0"/>
              <a:t>Αναπνέουν με πνεύμονες. </a:t>
            </a:r>
          </a:p>
          <a:p>
            <a:r>
              <a:rPr lang="el-GR" smtClean="0"/>
              <a:t>Είναι ζώα ποικιλόθερμα.</a:t>
            </a:r>
            <a:endParaRPr lang="en-US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10451"/>
            <a:ext cx="2409825" cy="1895475"/>
          </a:xfrm>
        </p:spPr>
      </p:pic>
    </p:spTree>
    <p:extLst>
      <p:ext uri="{BB962C8B-B14F-4D97-AF65-F5344CB8AC3E}">
        <p14:creationId xmlns:p14="http://schemas.microsoft.com/office/powerpoint/2010/main" val="40901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ΨΑΡΙΑ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Έχουν λέπια, πτερύγια και βράγχια στο σώμα τους. </a:t>
            </a:r>
          </a:p>
          <a:p>
            <a:r>
              <a:rPr lang="el-GR" dirty="0" smtClean="0"/>
              <a:t>Ζουν, αναπνέουν και γεννούν αυγά στο νερό. </a:t>
            </a:r>
          </a:p>
          <a:p>
            <a:r>
              <a:rPr lang="el-GR" dirty="0" smtClean="0"/>
              <a:t>Χρειάζονται απαραίτητα οξυγόνο για να ζήσουν και το απορροφούν με τα βράγχια τους καθώς φιλτράρουν το νερό.</a:t>
            </a:r>
            <a:endParaRPr lang="en-US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2929731"/>
            <a:ext cx="2143125" cy="21431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Πτηνά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Το σώμα τους καλύπτεται με φτερά και γεννούν αυγά με σκληρό κέλυφος μέσα στις φωλιές. </a:t>
            </a:r>
          </a:p>
          <a:p>
            <a:r>
              <a:rPr lang="el-GR" dirty="0" smtClean="0"/>
              <a:t>Δεν είναι απαραίτητο να πετούν π.χ. </a:t>
            </a:r>
            <a:r>
              <a:rPr lang="el-GR" b="1" i="1" dirty="0" smtClean="0"/>
              <a:t>κότα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Είναι ζώα ομοιόθερμα. 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Αριστερό βέλος 2"/>
          <p:cNvSpPr/>
          <p:nvPr/>
        </p:nvSpPr>
        <p:spPr>
          <a:xfrm>
            <a:off x="4520045" y="3140968"/>
            <a:ext cx="2430037" cy="1008112"/>
          </a:xfrm>
          <a:prstGeom prst="leftArrow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Για παράδειγμα!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αμφιβια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09447"/>
            <a:ext cx="3886200" cy="3183694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mtClean="0"/>
              <a:t>Έχουν υγρό δέρμα χωρίς λέπια και γεννούν αυγά μέσα στο νερό. </a:t>
            </a:r>
          </a:p>
          <a:p>
            <a:r>
              <a:rPr lang="el-GR" smtClean="0"/>
              <a:t>Γεννιούνται και μεγαλώνουν στο νερό και αναπνέουν με βράγχια. </a:t>
            </a:r>
          </a:p>
          <a:p>
            <a:r>
              <a:rPr lang="el-GR" smtClean="0"/>
              <a:t>Όταν μεγαλώσουν αναπτύσσουν πνεύμονες και ζουν τόσο στη ξηρά όσο και στο νερό. </a:t>
            </a:r>
          </a:p>
          <a:p>
            <a:r>
              <a:rPr lang="el-GR" smtClean="0"/>
              <a:t>Είναι ζώα ποικιλόθερμα.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Το Ζωικο Βασιλειο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Αραχνοειδη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Ψαρια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Εντομα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Αμφιβια&amp;quot;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224</Words>
  <Application>Microsoft Office PowerPoint</Application>
  <PresentationFormat>Προβολή στην οθόνη (4:3)</PresentationFormat>
  <Paragraphs>43</Paragraphs>
  <Slides>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ΤΟ ΖΩΙΚΟ ΒΑΣΙΛΕΙΟ</vt:lpstr>
      <vt:lpstr>Σπονδυλωτά Ζώα</vt:lpstr>
      <vt:lpstr>ΘΗΛΑΣΤΙΚΑ</vt:lpstr>
      <vt:lpstr>Ερπετά</vt:lpstr>
      <vt:lpstr>ΨΑΡΙΑ</vt:lpstr>
      <vt:lpstr>Πτηνά</vt:lpstr>
      <vt:lpstr>αμφιβια</vt:lpstr>
    </vt:vector>
  </TitlesOfParts>
  <Company>Software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Animal Kingdom</dc:title>
  <dc:creator>LABTECH</dc:creator>
  <cp:lastModifiedBy>Έφη Κοτομάτη</cp:lastModifiedBy>
  <cp:revision>72</cp:revision>
  <dcterms:created xsi:type="dcterms:W3CDTF">2007-05-15T00:23:33Z</dcterms:created>
  <dcterms:modified xsi:type="dcterms:W3CDTF">2016-07-13T05:35:46Z</dcterms:modified>
</cp:coreProperties>
</file>