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67" r:id="rId3"/>
    <p:sldId id="263" r:id="rId4"/>
    <p:sldId id="264" r:id="rId5"/>
    <p:sldId id="265" r:id="rId6"/>
    <p:sldId id="266" r:id="rId7"/>
    <p:sldId id="261" r:id="rId8"/>
    <p:sldId id="262" r:id="rId9"/>
    <p:sldId id="257" r:id="rId10"/>
    <p:sldId id="259" r:id="rId11"/>
    <p:sldId id="260" r:id="rId12"/>
    <p:sldId id="258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37" autoAdjust="0"/>
    <p:restoredTop sz="91697" autoAdjust="0"/>
  </p:normalViewPr>
  <p:slideViewPr>
    <p:cSldViewPr>
      <p:cViewPr varScale="1">
        <p:scale>
          <a:sx n="68" d="100"/>
          <a:sy n="68" d="100"/>
        </p:scale>
        <p:origin x="130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dirty="0"/>
              <a:t>Μέγεθος Ηπείρων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Μέγεθος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09F0-41AC-85C4-D4F6F2912C89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3-09F0-41AC-85C4-D4F6F2912C89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Φύλλο1!$A$2:$A$7</c:f>
              <c:strCache>
                <c:ptCount val="6"/>
                <c:pt idx="0">
                  <c:v>Αμερική</c:v>
                </c:pt>
                <c:pt idx="1">
                  <c:v>Ανταρκτική</c:v>
                </c:pt>
                <c:pt idx="2">
                  <c:v>Ασία</c:v>
                </c:pt>
                <c:pt idx="3">
                  <c:v>Αφρική</c:v>
                </c:pt>
                <c:pt idx="4">
                  <c:v>Ευρώπη</c:v>
                </c:pt>
                <c:pt idx="5">
                  <c:v>Ωκεανία</c:v>
                </c:pt>
              </c:strCache>
            </c:strRef>
          </c:cat>
          <c:val>
            <c:numRef>
              <c:f>Φύλλο1!$B$2:$B$7</c:f>
              <c:numCache>
                <c:formatCode>General</c:formatCode>
                <c:ptCount val="6"/>
                <c:pt idx="0">
                  <c:v>42</c:v>
                </c:pt>
                <c:pt idx="1">
                  <c:v>14</c:v>
                </c:pt>
                <c:pt idx="2">
                  <c:v>43.9</c:v>
                </c:pt>
                <c:pt idx="3">
                  <c:v>31.1</c:v>
                </c:pt>
                <c:pt idx="4">
                  <c:v>10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F0-41AC-85C4-D4F6F2912C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62270704"/>
        <c:axId val="562271880"/>
      </c:barChart>
      <c:catAx>
        <c:axId val="562270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62271880"/>
        <c:crosses val="autoZero"/>
        <c:auto val="1"/>
        <c:lblAlgn val="ctr"/>
        <c:lblOffset val="100"/>
        <c:noMultiLvlLbl val="0"/>
      </c:catAx>
      <c:valAx>
        <c:axId val="562271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2270704"/>
        <c:crosses val="autoZero"/>
        <c:crossBetween val="between"/>
      </c:valAx>
    </c:plotArea>
    <c:plotVisOnly val="1"/>
    <c:dispBlanksAs val="gap"/>
    <c:showDLblsOverMax val="0"/>
  </c:chart>
  <c:spPr>
    <a:solidFill>
      <a:srgbClr val="FFC000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Πληθυσμός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6AA4-4D28-AC6D-B15A5CB26C6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Φύλλο1!$A$2:$A$7</c:f>
              <c:strCache>
                <c:ptCount val="6"/>
                <c:pt idx="0">
                  <c:v>Αμερική</c:v>
                </c:pt>
                <c:pt idx="1">
                  <c:v>Ανταρκτική</c:v>
                </c:pt>
                <c:pt idx="2">
                  <c:v>Ασία</c:v>
                </c:pt>
                <c:pt idx="3">
                  <c:v>Αφρική</c:v>
                </c:pt>
                <c:pt idx="4">
                  <c:v>Ευρώπη</c:v>
                </c:pt>
                <c:pt idx="5">
                  <c:v>Ωκεανία</c:v>
                </c:pt>
              </c:strCache>
            </c:strRef>
          </c:cat>
          <c:val>
            <c:numRef>
              <c:f>Φύλλο1!$B$2:$B$7</c:f>
              <c:numCache>
                <c:formatCode>General</c:formatCode>
                <c:ptCount val="6"/>
                <c:pt idx="0">
                  <c:v>915</c:v>
                </c:pt>
                <c:pt idx="1">
                  <c:v>0</c:v>
                </c:pt>
                <c:pt idx="2" formatCode="#,##0">
                  <c:v>4015</c:v>
                </c:pt>
                <c:pt idx="3">
                  <c:v>967</c:v>
                </c:pt>
                <c:pt idx="4">
                  <c:v>670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A4-4D28-AC6D-B15A5CB26C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overlay val="0"/>
      <c:spPr>
        <a:solidFill>
          <a:srgbClr val="FFFF00"/>
        </a:solidFill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B7C94-847E-4914-A566-D57FDA18681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F1A9BE6-924D-467A-A59B-95C41C463691}">
      <dgm:prSet phldrT="[Κείμενο]"/>
      <dgm:spPr/>
      <dgm:t>
        <a:bodyPr/>
        <a:lstStyle/>
        <a:p>
          <a:r>
            <a:rPr lang="el-GR" dirty="0"/>
            <a:t>Πλανήτης Γη</a:t>
          </a:r>
        </a:p>
      </dgm:t>
    </dgm:pt>
    <dgm:pt modelId="{03EB4B36-F4AB-4713-8ADB-29F549A867B9}" type="parTrans" cxnId="{0DAD0A6C-D308-4B3E-B6B3-6E82FD244D6B}">
      <dgm:prSet/>
      <dgm:spPr/>
      <dgm:t>
        <a:bodyPr/>
        <a:lstStyle/>
        <a:p>
          <a:endParaRPr lang="el-GR"/>
        </a:p>
      </dgm:t>
    </dgm:pt>
    <dgm:pt modelId="{0C7DC3E6-68B8-46E2-A6FE-B2C17C4A9C2F}" type="sibTrans" cxnId="{0DAD0A6C-D308-4B3E-B6B3-6E82FD244D6B}">
      <dgm:prSet/>
      <dgm:spPr/>
      <dgm:t>
        <a:bodyPr/>
        <a:lstStyle/>
        <a:p>
          <a:endParaRPr lang="el-GR"/>
        </a:p>
      </dgm:t>
    </dgm:pt>
    <dgm:pt modelId="{5654F9BB-B188-423B-87C1-D0EE5A8F4A63}">
      <dgm:prSet phldrT="[Κείμενο]"/>
      <dgm:spPr/>
      <dgm:t>
        <a:bodyPr/>
        <a:lstStyle/>
        <a:p>
          <a:r>
            <a:rPr lang="el-GR" dirty="0"/>
            <a:t>Ευρασία</a:t>
          </a:r>
        </a:p>
      </dgm:t>
    </dgm:pt>
    <dgm:pt modelId="{1BE3861E-79EA-47A5-84F3-24B0B26FED01}" type="parTrans" cxnId="{9F02A094-78D7-4B53-9845-B756E256FFC8}">
      <dgm:prSet/>
      <dgm:spPr/>
      <dgm:t>
        <a:bodyPr/>
        <a:lstStyle/>
        <a:p>
          <a:endParaRPr lang="el-GR"/>
        </a:p>
      </dgm:t>
    </dgm:pt>
    <dgm:pt modelId="{445687CD-417E-47C0-A9AA-9631836779B8}" type="sibTrans" cxnId="{9F02A094-78D7-4B53-9845-B756E256FFC8}">
      <dgm:prSet/>
      <dgm:spPr/>
      <dgm:t>
        <a:bodyPr/>
        <a:lstStyle/>
        <a:p>
          <a:endParaRPr lang="el-GR"/>
        </a:p>
      </dgm:t>
    </dgm:pt>
    <dgm:pt modelId="{B7407DFF-B61D-4369-B032-EDDBB7B371C3}">
      <dgm:prSet phldrT="[Κείμενο]"/>
      <dgm:spPr/>
      <dgm:t>
        <a:bodyPr/>
        <a:lstStyle/>
        <a:p>
          <a:r>
            <a:rPr lang="el-GR" dirty="0"/>
            <a:t>Αμερική</a:t>
          </a:r>
        </a:p>
      </dgm:t>
    </dgm:pt>
    <dgm:pt modelId="{60B99A29-8274-40BF-855A-7BD13033C4D8}" type="parTrans" cxnId="{931BA88B-78CE-455D-A093-EE339A3241F7}">
      <dgm:prSet/>
      <dgm:spPr/>
      <dgm:t>
        <a:bodyPr/>
        <a:lstStyle/>
        <a:p>
          <a:endParaRPr lang="el-GR"/>
        </a:p>
      </dgm:t>
    </dgm:pt>
    <dgm:pt modelId="{16841126-05D3-4D3D-A213-1459822EBDE2}" type="sibTrans" cxnId="{931BA88B-78CE-455D-A093-EE339A3241F7}">
      <dgm:prSet/>
      <dgm:spPr/>
      <dgm:t>
        <a:bodyPr/>
        <a:lstStyle/>
        <a:p>
          <a:endParaRPr lang="el-GR"/>
        </a:p>
      </dgm:t>
    </dgm:pt>
    <dgm:pt modelId="{9EE60F78-C5B9-4F87-A5F4-4CBB4ECE0D96}">
      <dgm:prSet phldrT="[Κείμενο]"/>
      <dgm:spPr/>
      <dgm:t>
        <a:bodyPr/>
        <a:lstStyle/>
        <a:p>
          <a:r>
            <a:rPr lang="el-GR" dirty="0"/>
            <a:t>Ωκεανία</a:t>
          </a:r>
        </a:p>
      </dgm:t>
    </dgm:pt>
    <dgm:pt modelId="{E9E91C18-FDF8-452D-9611-4A43203DAC81}" type="parTrans" cxnId="{4CDAAEEF-54E9-4065-B7F5-51479FE33F35}">
      <dgm:prSet/>
      <dgm:spPr/>
      <dgm:t>
        <a:bodyPr/>
        <a:lstStyle/>
        <a:p>
          <a:endParaRPr lang="el-GR"/>
        </a:p>
      </dgm:t>
    </dgm:pt>
    <dgm:pt modelId="{19BACC65-4DC1-421F-BA78-FB063F56825A}" type="sibTrans" cxnId="{4CDAAEEF-54E9-4065-B7F5-51479FE33F35}">
      <dgm:prSet/>
      <dgm:spPr/>
      <dgm:t>
        <a:bodyPr/>
        <a:lstStyle/>
        <a:p>
          <a:endParaRPr lang="el-GR"/>
        </a:p>
      </dgm:t>
    </dgm:pt>
    <dgm:pt modelId="{C57AD46A-C525-4BFA-8B94-6691D937D376}">
      <dgm:prSet phldrT="[Κείμενο]"/>
      <dgm:spPr/>
      <dgm:t>
        <a:bodyPr/>
        <a:lstStyle/>
        <a:p>
          <a:r>
            <a:rPr lang="el-GR" dirty="0"/>
            <a:t>Ασία</a:t>
          </a:r>
        </a:p>
      </dgm:t>
    </dgm:pt>
    <dgm:pt modelId="{AAFF2C1E-EC51-4746-8837-AA58EDD384E5}" type="parTrans" cxnId="{8489EFF7-1281-432B-BAC5-17A0592584AA}">
      <dgm:prSet/>
      <dgm:spPr/>
      <dgm:t>
        <a:bodyPr/>
        <a:lstStyle/>
        <a:p>
          <a:endParaRPr lang="el-GR"/>
        </a:p>
      </dgm:t>
    </dgm:pt>
    <dgm:pt modelId="{6C6A6A25-7830-4FB6-80B7-CACF46D89EF4}" type="sibTrans" cxnId="{8489EFF7-1281-432B-BAC5-17A0592584AA}">
      <dgm:prSet/>
      <dgm:spPr/>
      <dgm:t>
        <a:bodyPr/>
        <a:lstStyle/>
        <a:p>
          <a:endParaRPr lang="el-GR"/>
        </a:p>
      </dgm:t>
    </dgm:pt>
    <dgm:pt modelId="{C9B6FC37-E81C-4378-9A9B-C4695C762064}">
      <dgm:prSet phldrT="[Κείμενο]"/>
      <dgm:spPr/>
      <dgm:t>
        <a:bodyPr/>
        <a:lstStyle/>
        <a:p>
          <a:r>
            <a:rPr lang="el-GR" dirty="0"/>
            <a:t>Ευρώπη</a:t>
          </a:r>
        </a:p>
      </dgm:t>
    </dgm:pt>
    <dgm:pt modelId="{79486593-2820-4580-85A1-46E33FB5DA43}" type="parTrans" cxnId="{99A5380F-D3DB-4D08-8B3D-1E46519C87DA}">
      <dgm:prSet/>
      <dgm:spPr/>
      <dgm:t>
        <a:bodyPr/>
        <a:lstStyle/>
        <a:p>
          <a:endParaRPr lang="el-GR"/>
        </a:p>
      </dgm:t>
    </dgm:pt>
    <dgm:pt modelId="{6071E630-FA84-4571-A4D8-C53FFBAFF8F0}" type="sibTrans" cxnId="{99A5380F-D3DB-4D08-8B3D-1E46519C87DA}">
      <dgm:prSet/>
      <dgm:spPr/>
      <dgm:t>
        <a:bodyPr/>
        <a:lstStyle/>
        <a:p>
          <a:endParaRPr lang="el-GR"/>
        </a:p>
      </dgm:t>
    </dgm:pt>
    <dgm:pt modelId="{D0A01E8B-E37B-42C5-A62D-33316383B94D}">
      <dgm:prSet phldrT="[Κείμενο]"/>
      <dgm:spPr/>
      <dgm:t>
        <a:bodyPr/>
        <a:lstStyle/>
        <a:p>
          <a:r>
            <a:rPr lang="el-GR" dirty="0"/>
            <a:t>Αφρική</a:t>
          </a:r>
        </a:p>
      </dgm:t>
    </dgm:pt>
    <dgm:pt modelId="{1027903B-A6A3-4975-929B-EF3AB5F8A5A4}" type="parTrans" cxnId="{3C56BEFC-17BE-4444-AF04-5EC8CE0B841E}">
      <dgm:prSet/>
      <dgm:spPr/>
      <dgm:t>
        <a:bodyPr/>
        <a:lstStyle/>
        <a:p>
          <a:endParaRPr lang="el-GR"/>
        </a:p>
      </dgm:t>
    </dgm:pt>
    <dgm:pt modelId="{EE8C7C8F-1FD8-4E35-B57D-04BE78F95A58}" type="sibTrans" cxnId="{3C56BEFC-17BE-4444-AF04-5EC8CE0B841E}">
      <dgm:prSet/>
      <dgm:spPr/>
      <dgm:t>
        <a:bodyPr/>
        <a:lstStyle/>
        <a:p>
          <a:endParaRPr lang="el-GR"/>
        </a:p>
      </dgm:t>
    </dgm:pt>
    <dgm:pt modelId="{5D36726B-6E0A-4813-8429-027A785B178C}">
      <dgm:prSet/>
      <dgm:spPr/>
      <dgm:t>
        <a:bodyPr/>
        <a:lstStyle/>
        <a:p>
          <a:r>
            <a:rPr lang="el-GR" dirty="0"/>
            <a:t>Βόρεια Αμερική</a:t>
          </a:r>
        </a:p>
      </dgm:t>
    </dgm:pt>
    <dgm:pt modelId="{BA6424FD-A3E8-450C-97AB-89EB0BA7EC12}" type="parTrans" cxnId="{F8EDB8DD-AF27-4B2A-96E4-E9BDDC72817D}">
      <dgm:prSet/>
      <dgm:spPr/>
      <dgm:t>
        <a:bodyPr/>
        <a:lstStyle/>
        <a:p>
          <a:endParaRPr lang="el-GR"/>
        </a:p>
      </dgm:t>
    </dgm:pt>
    <dgm:pt modelId="{04933424-C7B6-4CDA-A08F-D31DD2C42725}" type="sibTrans" cxnId="{F8EDB8DD-AF27-4B2A-96E4-E9BDDC72817D}">
      <dgm:prSet/>
      <dgm:spPr/>
      <dgm:t>
        <a:bodyPr/>
        <a:lstStyle/>
        <a:p>
          <a:endParaRPr lang="el-GR"/>
        </a:p>
      </dgm:t>
    </dgm:pt>
    <dgm:pt modelId="{BB4B75E1-601A-4E25-A74D-6F04792AAFEB}">
      <dgm:prSet/>
      <dgm:spPr/>
      <dgm:t>
        <a:bodyPr/>
        <a:lstStyle/>
        <a:p>
          <a:r>
            <a:rPr lang="el-GR" dirty="0"/>
            <a:t>Νότια Αμερική</a:t>
          </a:r>
        </a:p>
      </dgm:t>
    </dgm:pt>
    <dgm:pt modelId="{772A0F67-3F03-4313-98DB-B0168BCAE4CE}" type="parTrans" cxnId="{DC523B8B-6E2D-4802-84B9-51382A0BC2B0}">
      <dgm:prSet/>
      <dgm:spPr/>
      <dgm:t>
        <a:bodyPr/>
        <a:lstStyle/>
        <a:p>
          <a:endParaRPr lang="el-GR"/>
        </a:p>
      </dgm:t>
    </dgm:pt>
    <dgm:pt modelId="{66EC5B3B-5F07-40C1-839D-1799FB655694}" type="sibTrans" cxnId="{DC523B8B-6E2D-4802-84B9-51382A0BC2B0}">
      <dgm:prSet/>
      <dgm:spPr/>
      <dgm:t>
        <a:bodyPr/>
        <a:lstStyle/>
        <a:p>
          <a:endParaRPr lang="el-GR"/>
        </a:p>
      </dgm:t>
    </dgm:pt>
    <dgm:pt modelId="{EB316225-11CC-4777-A5EC-F8E3D20926CF}">
      <dgm:prSet/>
      <dgm:spPr/>
      <dgm:t>
        <a:bodyPr/>
        <a:lstStyle/>
        <a:p>
          <a:r>
            <a:rPr lang="el-GR" dirty="0"/>
            <a:t>Ανταρκτική</a:t>
          </a:r>
        </a:p>
      </dgm:t>
    </dgm:pt>
    <dgm:pt modelId="{4A494853-A86D-4A4A-9CD6-6059E3E1D28F}" type="parTrans" cxnId="{B3E9C627-B769-4E0D-9131-3F3B36BD15EB}">
      <dgm:prSet/>
      <dgm:spPr/>
      <dgm:t>
        <a:bodyPr/>
        <a:lstStyle/>
        <a:p>
          <a:endParaRPr lang="el-GR"/>
        </a:p>
      </dgm:t>
    </dgm:pt>
    <dgm:pt modelId="{8EB5EA50-1BD5-4D5D-BE6C-7B84F75C0A77}" type="sibTrans" cxnId="{B3E9C627-B769-4E0D-9131-3F3B36BD15EB}">
      <dgm:prSet/>
      <dgm:spPr/>
      <dgm:t>
        <a:bodyPr/>
        <a:lstStyle/>
        <a:p>
          <a:endParaRPr lang="el-GR"/>
        </a:p>
      </dgm:t>
    </dgm:pt>
    <dgm:pt modelId="{3CC318C0-C3BC-4517-B035-3E6F96BFB1DC}" type="pres">
      <dgm:prSet presAssocID="{547B7C94-847E-4914-A566-D57FDA1868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E6B478-C9DE-415B-A93C-D48096A0FFD7}" type="pres">
      <dgm:prSet presAssocID="{7F1A9BE6-924D-467A-A59B-95C41C463691}" presName="hierRoot1" presStyleCnt="0">
        <dgm:presLayoutVars>
          <dgm:hierBranch val="init"/>
        </dgm:presLayoutVars>
      </dgm:prSet>
      <dgm:spPr/>
    </dgm:pt>
    <dgm:pt modelId="{04CAD3C7-DB29-4671-85BA-49A97A213BCD}" type="pres">
      <dgm:prSet presAssocID="{7F1A9BE6-924D-467A-A59B-95C41C463691}" presName="rootComposite1" presStyleCnt="0"/>
      <dgm:spPr/>
    </dgm:pt>
    <dgm:pt modelId="{68A8047E-225F-4778-801E-4EFE99A07527}" type="pres">
      <dgm:prSet presAssocID="{7F1A9BE6-924D-467A-A59B-95C41C463691}" presName="rootText1" presStyleLbl="node0" presStyleIdx="0" presStyleCnt="1">
        <dgm:presLayoutVars>
          <dgm:chPref val="3"/>
        </dgm:presLayoutVars>
      </dgm:prSet>
      <dgm:spPr/>
    </dgm:pt>
    <dgm:pt modelId="{3CD3EF9A-F728-4624-8253-29DA6EB66BE2}" type="pres">
      <dgm:prSet presAssocID="{7F1A9BE6-924D-467A-A59B-95C41C463691}" presName="rootConnector1" presStyleLbl="node1" presStyleIdx="0" presStyleCnt="0"/>
      <dgm:spPr/>
    </dgm:pt>
    <dgm:pt modelId="{2817AC74-1772-4A47-B5FA-549E228E9742}" type="pres">
      <dgm:prSet presAssocID="{7F1A9BE6-924D-467A-A59B-95C41C463691}" presName="hierChild2" presStyleCnt="0"/>
      <dgm:spPr/>
    </dgm:pt>
    <dgm:pt modelId="{2D940462-F852-4423-A6B3-0ECE902D3099}" type="pres">
      <dgm:prSet presAssocID="{1BE3861E-79EA-47A5-84F3-24B0B26FED01}" presName="Name37" presStyleLbl="parChTrans1D2" presStyleIdx="0" presStyleCnt="5"/>
      <dgm:spPr/>
    </dgm:pt>
    <dgm:pt modelId="{F63DE7BF-052C-431D-8FD2-5FEFDA102BA9}" type="pres">
      <dgm:prSet presAssocID="{5654F9BB-B188-423B-87C1-D0EE5A8F4A63}" presName="hierRoot2" presStyleCnt="0">
        <dgm:presLayoutVars>
          <dgm:hierBranch val="init"/>
        </dgm:presLayoutVars>
      </dgm:prSet>
      <dgm:spPr/>
    </dgm:pt>
    <dgm:pt modelId="{A5916C80-BCFE-427E-AC69-A4E613A71511}" type="pres">
      <dgm:prSet presAssocID="{5654F9BB-B188-423B-87C1-D0EE5A8F4A63}" presName="rootComposite" presStyleCnt="0"/>
      <dgm:spPr/>
    </dgm:pt>
    <dgm:pt modelId="{5C03BDC9-B086-46F2-808A-A3CB40AEFE3A}" type="pres">
      <dgm:prSet presAssocID="{5654F9BB-B188-423B-87C1-D0EE5A8F4A63}" presName="rootText" presStyleLbl="node2" presStyleIdx="0" presStyleCnt="5">
        <dgm:presLayoutVars>
          <dgm:chPref val="3"/>
        </dgm:presLayoutVars>
      </dgm:prSet>
      <dgm:spPr/>
    </dgm:pt>
    <dgm:pt modelId="{613834D1-8F8F-4479-BFB9-3FA288B7B57D}" type="pres">
      <dgm:prSet presAssocID="{5654F9BB-B188-423B-87C1-D0EE5A8F4A63}" presName="rootConnector" presStyleLbl="node2" presStyleIdx="0" presStyleCnt="5"/>
      <dgm:spPr/>
    </dgm:pt>
    <dgm:pt modelId="{39B1DA80-5F65-4A9A-A2C5-B29E2725E661}" type="pres">
      <dgm:prSet presAssocID="{5654F9BB-B188-423B-87C1-D0EE5A8F4A63}" presName="hierChild4" presStyleCnt="0"/>
      <dgm:spPr/>
    </dgm:pt>
    <dgm:pt modelId="{8562CF4E-9747-469E-992B-C0AB59D7AF27}" type="pres">
      <dgm:prSet presAssocID="{79486593-2820-4580-85A1-46E33FB5DA43}" presName="Name37" presStyleLbl="parChTrans1D3" presStyleIdx="0" presStyleCnt="4"/>
      <dgm:spPr/>
    </dgm:pt>
    <dgm:pt modelId="{9AAAAEC8-9995-48D8-8FC7-A402EEA84CDB}" type="pres">
      <dgm:prSet presAssocID="{C9B6FC37-E81C-4378-9A9B-C4695C762064}" presName="hierRoot2" presStyleCnt="0">
        <dgm:presLayoutVars>
          <dgm:hierBranch val="init"/>
        </dgm:presLayoutVars>
      </dgm:prSet>
      <dgm:spPr/>
    </dgm:pt>
    <dgm:pt modelId="{A610032C-9F66-4379-A704-761FD69D48A3}" type="pres">
      <dgm:prSet presAssocID="{C9B6FC37-E81C-4378-9A9B-C4695C762064}" presName="rootComposite" presStyleCnt="0"/>
      <dgm:spPr/>
    </dgm:pt>
    <dgm:pt modelId="{BD14D47C-5CB6-4CC6-81B5-429C0B9165A1}" type="pres">
      <dgm:prSet presAssocID="{C9B6FC37-E81C-4378-9A9B-C4695C762064}" presName="rootText" presStyleLbl="node3" presStyleIdx="0" presStyleCnt="4">
        <dgm:presLayoutVars>
          <dgm:chPref val="3"/>
        </dgm:presLayoutVars>
      </dgm:prSet>
      <dgm:spPr/>
    </dgm:pt>
    <dgm:pt modelId="{F8BF25B9-7412-465F-91C7-C985C2E65D6C}" type="pres">
      <dgm:prSet presAssocID="{C9B6FC37-E81C-4378-9A9B-C4695C762064}" presName="rootConnector" presStyleLbl="node3" presStyleIdx="0" presStyleCnt="4"/>
      <dgm:spPr/>
    </dgm:pt>
    <dgm:pt modelId="{5A9A1B33-76CC-445F-9BF2-EE84418BC955}" type="pres">
      <dgm:prSet presAssocID="{C9B6FC37-E81C-4378-9A9B-C4695C762064}" presName="hierChild4" presStyleCnt="0"/>
      <dgm:spPr/>
    </dgm:pt>
    <dgm:pt modelId="{59B04E36-DEEA-423A-A31D-6588835286DA}" type="pres">
      <dgm:prSet presAssocID="{C9B6FC37-E81C-4378-9A9B-C4695C762064}" presName="hierChild5" presStyleCnt="0"/>
      <dgm:spPr/>
    </dgm:pt>
    <dgm:pt modelId="{39E35A8A-6373-42E1-A48A-A33047EAA4B5}" type="pres">
      <dgm:prSet presAssocID="{AAFF2C1E-EC51-4746-8837-AA58EDD384E5}" presName="Name37" presStyleLbl="parChTrans1D3" presStyleIdx="1" presStyleCnt="4"/>
      <dgm:spPr/>
    </dgm:pt>
    <dgm:pt modelId="{8004B975-A794-4AC9-A59B-9FB927869490}" type="pres">
      <dgm:prSet presAssocID="{C57AD46A-C525-4BFA-8B94-6691D937D376}" presName="hierRoot2" presStyleCnt="0">
        <dgm:presLayoutVars>
          <dgm:hierBranch val="init"/>
        </dgm:presLayoutVars>
      </dgm:prSet>
      <dgm:spPr/>
    </dgm:pt>
    <dgm:pt modelId="{742B0E32-4283-4C70-A20E-A5E7F9653910}" type="pres">
      <dgm:prSet presAssocID="{C57AD46A-C525-4BFA-8B94-6691D937D376}" presName="rootComposite" presStyleCnt="0"/>
      <dgm:spPr/>
    </dgm:pt>
    <dgm:pt modelId="{B0DBF425-9DCA-4D41-A1B0-4E9ECE09232B}" type="pres">
      <dgm:prSet presAssocID="{C57AD46A-C525-4BFA-8B94-6691D937D376}" presName="rootText" presStyleLbl="node3" presStyleIdx="1" presStyleCnt="4">
        <dgm:presLayoutVars>
          <dgm:chPref val="3"/>
        </dgm:presLayoutVars>
      </dgm:prSet>
      <dgm:spPr/>
    </dgm:pt>
    <dgm:pt modelId="{6E09C074-D855-43DC-BD95-6D7C1F5A37BE}" type="pres">
      <dgm:prSet presAssocID="{C57AD46A-C525-4BFA-8B94-6691D937D376}" presName="rootConnector" presStyleLbl="node3" presStyleIdx="1" presStyleCnt="4"/>
      <dgm:spPr/>
    </dgm:pt>
    <dgm:pt modelId="{EDADC857-6EC3-4923-89C1-5AA4FF0FAA57}" type="pres">
      <dgm:prSet presAssocID="{C57AD46A-C525-4BFA-8B94-6691D937D376}" presName="hierChild4" presStyleCnt="0"/>
      <dgm:spPr/>
    </dgm:pt>
    <dgm:pt modelId="{99F0E067-AA0C-4D37-959D-88B1D2D23323}" type="pres">
      <dgm:prSet presAssocID="{C57AD46A-C525-4BFA-8B94-6691D937D376}" presName="hierChild5" presStyleCnt="0"/>
      <dgm:spPr/>
    </dgm:pt>
    <dgm:pt modelId="{F94C919E-80C3-4843-B3AC-211777766DE1}" type="pres">
      <dgm:prSet presAssocID="{5654F9BB-B188-423B-87C1-D0EE5A8F4A63}" presName="hierChild5" presStyleCnt="0"/>
      <dgm:spPr/>
    </dgm:pt>
    <dgm:pt modelId="{BDD2BB2C-0086-457D-8B39-26302369BE45}" type="pres">
      <dgm:prSet presAssocID="{1027903B-A6A3-4975-929B-EF3AB5F8A5A4}" presName="Name37" presStyleLbl="parChTrans1D2" presStyleIdx="1" presStyleCnt="5"/>
      <dgm:spPr/>
    </dgm:pt>
    <dgm:pt modelId="{6D112ECA-CC63-4317-8978-26DCDD5ED799}" type="pres">
      <dgm:prSet presAssocID="{D0A01E8B-E37B-42C5-A62D-33316383B94D}" presName="hierRoot2" presStyleCnt="0">
        <dgm:presLayoutVars>
          <dgm:hierBranch val="init"/>
        </dgm:presLayoutVars>
      </dgm:prSet>
      <dgm:spPr/>
    </dgm:pt>
    <dgm:pt modelId="{DCBAE104-D239-4673-AFF2-FD9EEB2DF47D}" type="pres">
      <dgm:prSet presAssocID="{D0A01E8B-E37B-42C5-A62D-33316383B94D}" presName="rootComposite" presStyleCnt="0"/>
      <dgm:spPr/>
    </dgm:pt>
    <dgm:pt modelId="{4D8EF661-0050-41BC-9BCE-89E56ACFFFA7}" type="pres">
      <dgm:prSet presAssocID="{D0A01E8B-E37B-42C5-A62D-33316383B94D}" presName="rootText" presStyleLbl="node2" presStyleIdx="1" presStyleCnt="5">
        <dgm:presLayoutVars>
          <dgm:chPref val="3"/>
        </dgm:presLayoutVars>
      </dgm:prSet>
      <dgm:spPr/>
    </dgm:pt>
    <dgm:pt modelId="{7CFAB72E-9BD9-481D-9610-5C1B380A79E9}" type="pres">
      <dgm:prSet presAssocID="{D0A01E8B-E37B-42C5-A62D-33316383B94D}" presName="rootConnector" presStyleLbl="node2" presStyleIdx="1" presStyleCnt="5"/>
      <dgm:spPr/>
    </dgm:pt>
    <dgm:pt modelId="{16BEB14F-85EB-4A92-927E-977B6684CFF9}" type="pres">
      <dgm:prSet presAssocID="{D0A01E8B-E37B-42C5-A62D-33316383B94D}" presName="hierChild4" presStyleCnt="0"/>
      <dgm:spPr/>
    </dgm:pt>
    <dgm:pt modelId="{5BE9A165-84EA-4554-8EC9-E4FC4836C612}" type="pres">
      <dgm:prSet presAssocID="{D0A01E8B-E37B-42C5-A62D-33316383B94D}" presName="hierChild5" presStyleCnt="0"/>
      <dgm:spPr/>
    </dgm:pt>
    <dgm:pt modelId="{DFE64DFF-4FFF-41A8-9F26-77A2D16F9B7E}" type="pres">
      <dgm:prSet presAssocID="{60B99A29-8274-40BF-855A-7BD13033C4D8}" presName="Name37" presStyleLbl="parChTrans1D2" presStyleIdx="2" presStyleCnt="5"/>
      <dgm:spPr/>
    </dgm:pt>
    <dgm:pt modelId="{267BBC6B-5F41-463D-B78B-8A2B50803674}" type="pres">
      <dgm:prSet presAssocID="{B7407DFF-B61D-4369-B032-EDDBB7B371C3}" presName="hierRoot2" presStyleCnt="0">
        <dgm:presLayoutVars>
          <dgm:hierBranch val="init"/>
        </dgm:presLayoutVars>
      </dgm:prSet>
      <dgm:spPr/>
    </dgm:pt>
    <dgm:pt modelId="{C20EBCB4-F34B-4372-8904-3BFFCCA8F308}" type="pres">
      <dgm:prSet presAssocID="{B7407DFF-B61D-4369-B032-EDDBB7B371C3}" presName="rootComposite" presStyleCnt="0"/>
      <dgm:spPr/>
    </dgm:pt>
    <dgm:pt modelId="{200CEE98-6790-4053-91AD-A4561A89B585}" type="pres">
      <dgm:prSet presAssocID="{B7407DFF-B61D-4369-B032-EDDBB7B371C3}" presName="rootText" presStyleLbl="node2" presStyleIdx="2" presStyleCnt="5">
        <dgm:presLayoutVars>
          <dgm:chPref val="3"/>
        </dgm:presLayoutVars>
      </dgm:prSet>
      <dgm:spPr/>
    </dgm:pt>
    <dgm:pt modelId="{1E85BCBF-E85B-4CF1-A63F-2DC93F00B2F9}" type="pres">
      <dgm:prSet presAssocID="{B7407DFF-B61D-4369-B032-EDDBB7B371C3}" presName="rootConnector" presStyleLbl="node2" presStyleIdx="2" presStyleCnt="5"/>
      <dgm:spPr/>
    </dgm:pt>
    <dgm:pt modelId="{C5AB437B-E85B-42F3-A7CA-9A7E295386CC}" type="pres">
      <dgm:prSet presAssocID="{B7407DFF-B61D-4369-B032-EDDBB7B371C3}" presName="hierChild4" presStyleCnt="0"/>
      <dgm:spPr/>
    </dgm:pt>
    <dgm:pt modelId="{C945378D-8CAD-44F8-B66D-05EC956DD26C}" type="pres">
      <dgm:prSet presAssocID="{772A0F67-3F03-4313-98DB-B0168BCAE4CE}" presName="Name37" presStyleLbl="parChTrans1D3" presStyleIdx="2" presStyleCnt="4"/>
      <dgm:spPr/>
    </dgm:pt>
    <dgm:pt modelId="{D50BD26D-95BD-44A8-B343-A9E7277E120D}" type="pres">
      <dgm:prSet presAssocID="{BB4B75E1-601A-4E25-A74D-6F04792AAFEB}" presName="hierRoot2" presStyleCnt="0">
        <dgm:presLayoutVars>
          <dgm:hierBranch val="init"/>
        </dgm:presLayoutVars>
      </dgm:prSet>
      <dgm:spPr/>
    </dgm:pt>
    <dgm:pt modelId="{12DC7B25-BADF-4354-BEB1-DDFB19D1727B}" type="pres">
      <dgm:prSet presAssocID="{BB4B75E1-601A-4E25-A74D-6F04792AAFEB}" presName="rootComposite" presStyleCnt="0"/>
      <dgm:spPr/>
    </dgm:pt>
    <dgm:pt modelId="{FCA53182-116A-4D4B-9DF2-8134E535D3C5}" type="pres">
      <dgm:prSet presAssocID="{BB4B75E1-601A-4E25-A74D-6F04792AAFEB}" presName="rootText" presStyleLbl="node3" presStyleIdx="2" presStyleCnt="4">
        <dgm:presLayoutVars>
          <dgm:chPref val="3"/>
        </dgm:presLayoutVars>
      </dgm:prSet>
      <dgm:spPr/>
    </dgm:pt>
    <dgm:pt modelId="{D1BA020C-14E2-4E3F-A3CD-CCF62D0665CF}" type="pres">
      <dgm:prSet presAssocID="{BB4B75E1-601A-4E25-A74D-6F04792AAFEB}" presName="rootConnector" presStyleLbl="node3" presStyleIdx="2" presStyleCnt="4"/>
      <dgm:spPr/>
    </dgm:pt>
    <dgm:pt modelId="{C502B3FF-ABAA-4153-BD0A-D50957A7F34E}" type="pres">
      <dgm:prSet presAssocID="{BB4B75E1-601A-4E25-A74D-6F04792AAFEB}" presName="hierChild4" presStyleCnt="0"/>
      <dgm:spPr/>
    </dgm:pt>
    <dgm:pt modelId="{6A75D784-B213-4546-AFB4-2C238C6A2C40}" type="pres">
      <dgm:prSet presAssocID="{BB4B75E1-601A-4E25-A74D-6F04792AAFEB}" presName="hierChild5" presStyleCnt="0"/>
      <dgm:spPr/>
    </dgm:pt>
    <dgm:pt modelId="{3EA8E749-EE91-4EA7-BA24-D10AC48B5851}" type="pres">
      <dgm:prSet presAssocID="{BA6424FD-A3E8-450C-97AB-89EB0BA7EC12}" presName="Name37" presStyleLbl="parChTrans1D3" presStyleIdx="3" presStyleCnt="4"/>
      <dgm:spPr/>
    </dgm:pt>
    <dgm:pt modelId="{506FBFB1-ACB4-4DB4-99C2-34FE44D2BA9F}" type="pres">
      <dgm:prSet presAssocID="{5D36726B-6E0A-4813-8429-027A785B178C}" presName="hierRoot2" presStyleCnt="0">
        <dgm:presLayoutVars>
          <dgm:hierBranch val="init"/>
        </dgm:presLayoutVars>
      </dgm:prSet>
      <dgm:spPr/>
    </dgm:pt>
    <dgm:pt modelId="{C446BBF5-3884-4C03-AE7A-EFFC2EE1BB7F}" type="pres">
      <dgm:prSet presAssocID="{5D36726B-6E0A-4813-8429-027A785B178C}" presName="rootComposite" presStyleCnt="0"/>
      <dgm:spPr/>
    </dgm:pt>
    <dgm:pt modelId="{8512EE79-30C6-440C-9840-4580A0E496DA}" type="pres">
      <dgm:prSet presAssocID="{5D36726B-6E0A-4813-8429-027A785B178C}" presName="rootText" presStyleLbl="node3" presStyleIdx="3" presStyleCnt="4">
        <dgm:presLayoutVars>
          <dgm:chPref val="3"/>
        </dgm:presLayoutVars>
      </dgm:prSet>
      <dgm:spPr/>
    </dgm:pt>
    <dgm:pt modelId="{9366F076-A143-4708-85F1-DB63ADCE3ED5}" type="pres">
      <dgm:prSet presAssocID="{5D36726B-6E0A-4813-8429-027A785B178C}" presName="rootConnector" presStyleLbl="node3" presStyleIdx="3" presStyleCnt="4"/>
      <dgm:spPr/>
    </dgm:pt>
    <dgm:pt modelId="{54123704-E476-4E2B-9356-BD9F036EED40}" type="pres">
      <dgm:prSet presAssocID="{5D36726B-6E0A-4813-8429-027A785B178C}" presName="hierChild4" presStyleCnt="0"/>
      <dgm:spPr/>
    </dgm:pt>
    <dgm:pt modelId="{FC5C5CA7-B833-4EE3-90F8-4930F07DCA4A}" type="pres">
      <dgm:prSet presAssocID="{5D36726B-6E0A-4813-8429-027A785B178C}" presName="hierChild5" presStyleCnt="0"/>
      <dgm:spPr/>
    </dgm:pt>
    <dgm:pt modelId="{E8441395-B085-421F-8B0E-E3538595B987}" type="pres">
      <dgm:prSet presAssocID="{B7407DFF-B61D-4369-B032-EDDBB7B371C3}" presName="hierChild5" presStyleCnt="0"/>
      <dgm:spPr/>
    </dgm:pt>
    <dgm:pt modelId="{9EDC11BA-F542-412E-A9AA-D7458FE30649}" type="pres">
      <dgm:prSet presAssocID="{E9E91C18-FDF8-452D-9611-4A43203DAC81}" presName="Name37" presStyleLbl="parChTrans1D2" presStyleIdx="3" presStyleCnt="5"/>
      <dgm:spPr/>
    </dgm:pt>
    <dgm:pt modelId="{55EC661A-B6AA-45B7-A475-81D2F3F2A586}" type="pres">
      <dgm:prSet presAssocID="{9EE60F78-C5B9-4F87-A5F4-4CBB4ECE0D96}" presName="hierRoot2" presStyleCnt="0">
        <dgm:presLayoutVars>
          <dgm:hierBranch val="init"/>
        </dgm:presLayoutVars>
      </dgm:prSet>
      <dgm:spPr/>
    </dgm:pt>
    <dgm:pt modelId="{B53239F7-3C16-47EC-8289-5E69E714EA6B}" type="pres">
      <dgm:prSet presAssocID="{9EE60F78-C5B9-4F87-A5F4-4CBB4ECE0D96}" presName="rootComposite" presStyleCnt="0"/>
      <dgm:spPr/>
    </dgm:pt>
    <dgm:pt modelId="{3893EF17-8EF8-4C3A-B47B-BF3FF068577C}" type="pres">
      <dgm:prSet presAssocID="{9EE60F78-C5B9-4F87-A5F4-4CBB4ECE0D96}" presName="rootText" presStyleLbl="node2" presStyleIdx="3" presStyleCnt="5">
        <dgm:presLayoutVars>
          <dgm:chPref val="3"/>
        </dgm:presLayoutVars>
      </dgm:prSet>
      <dgm:spPr/>
    </dgm:pt>
    <dgm:pt modelId="{7C0BEAA9-D123-4637-9822-7145D1867D53}" type="pres">
      <dgm:prSet presAssocID="{9EE60F78-C5B9-4F87-A5F4-4CBB4ECE0D96}" presName="rootConnector" presStyleLbl="node2" presStyleIdx="3" presStyleCnt="5"/>
      <dgm:spPr/>
    </dgm:pt>
    <dgm:pt modelId="{45BF89A9-70FD-4E60-BF59-6E04FED48227}" type="pres">
      <dgm:prSet presAssocID="{9EE60F78-C5B9-4F87-A5F4-4CBB4ECE0D96}" presName="hierChild4" presStyleCnt="0"/>
      <dgm:spPr/>
    </dgm:pt>
    <dgm:pt modelId="{61EEE6C2-5232-46DD-BDCA-1E53D4E89520}" type="pres">
      <dgm:prSet presAssocID="{9EE60F78-C5B9-4F87-A5F4-4CBB4ECE0D96}" presName="hierChild5" presStyleCnt="0"/>
      <dgm:spPr/>
    </dgm:pt>
    <dgm:pt modelId="{E74426BD-0529-4872-B153-97E2F8BCEF47}" type="pres">
      <dgm:prSet presAssocID="{4A494853-A86D-4A4A-9CD6-6059E3E1D28F}" presName="Name37" presStyleLbl="parChTrans1D2" presStyleIdx="4" presStyleCnt="5"/>
      <dgm:spPr/>
    </dgm:pt>
    <dgm:pt modelId="{FB930EEB-9FD3-4EF4-83B3-33CB8A833A92}" type="pres">
      <dgm:prSet presAssocID="{EB316225-11CC-4777-A5EC-F8E3D20926CF}" presName="hierRoot2" presStyleCnt="0">
        <dgm:presLayoutVars>
          <dgm:hierBranch val="init"/>
        </dgm:presLayoutVars>
      </dgm:prSet>
      <dgm:spPr/>
    </dgm:pt>
    <dgm:pt modelId="{BE6712B2-3E33-40FE-BC35-94782B63F661}" type="pres">
      <dgm:prSet presAssocID="{EB316225-11CC-4777-A5EC-F8E3D20926CF}" presName="rootComposite" presStyleCnt="0"/>
      <dgm:spPr/>
    </dgm:pt>
    <dgm:pt modelId="{5B226E01-1CDC-4413-8126-5C10F33C33DD}" type="pres">
      <dgm:prSet presAssocID="{EB316225-11CC-4777-A5EC-F8E3D20926CF}" presName="rootText" presStyleLbl="node2" presStyleIdx="4" presStyleCnt="5">
        <dgm:presLayoutVars>
          <dgm:chPref val="3"/>
        </dgm:presLayoutVars>
      </dgm:prSet>
      <dgm:spPr/>
    </dgm:pt>
    <dgm:pt modelId="{518E98A3-AB5E-4892-A47C-214C9BFECACC}" type="pres">
      <dgm:prSet presAssocID="{EB316225-11CC-4777-A5EC-F8E3D20926CF}" presName="rootConnector" presStyleLbl="node2" presStyleIdx="4" presStyleCnt="5"/>
      <dgm:spPr/>
    </dgm:pt>
    <dgm:pt modelId="{856720C5-1C1D-4FAC-B2A2-E3ADF652C4A9}" type="pres">
      <dgm:prSet presAssocID="{EB316225-11CC-4777-A5EC-F8E3D20926CF}" presName="hierChild4" presStyleCnt="0"/>
      <dgm:spPr/>
    </dgm:pt>
    <dgm:pt modelId="{A947934A-C0FB-419D-B32A-33FD9B0336F3}" type="pres">
      <dgm:prSet presAssocID="{EB316225-11CC-4777-A5EC-F8E3D20926CF}" presName="hierChild5" presStyleCnt="0"/>
      <dgm:spPr/>
    </dgm:pt>
    <dgm:pt modelId="{4EDAB122-6560-43BF-98F1-6B70851E4BED}" type="pres">
      <dgm:prSet presAssocID="{7F1A9BE6-924D-467A-A59B-95C41C463691}" presName="hierChild3" presStyleCnt="0"/>
      <dgm:spPr/>
    </dgm:pt>
  </dgm:ptLst>
  <dgm:cxnLst>
    <dgm:cxn modelId="{DDDFAA02-D8A8-4E78-95FF-E51DDCCD1904}" type="presOf" srcId="{79486593-2820-4580-85A1-46E33FB5DA43}" destId="{8562CF4E-9747-469E-992B-C0AB59D7AF27}" srcOrd="0" destOrd="0" presId="urn:microsoft.com/office/officeart/2005/8/layout/orgChart1"/>
    <dgm:cxn modelId="{19561006-6103-4560-B19B-17A000128978}" type="presOf" srcId="{9EE60F78-C5B9-4F87-A5F4-4CBB4ECE0D96}" destId="{3893EF17-8EF8-4C3A-B47B-BF3FF068577C}" srcOrd="0" destOrd="0" presId="urn:microsoft.com/office/officeart/2005/8/layout/orgChart1"/>
    <dgm:cxn modelId="{C8403106-7CFE-47A0-95D9-5556623ADD80}" type="presOf" srcId="{7F1A9BE6-924D-467A-A59B-95C41C463691}" destId="{68A8047E-225F-4778-801E-4EFE99A07527}" srcOrd="0" destOrd="0" presId="urn:microsoft.com/office/officeart/2005/8/layout/orgChart1"/>
    <dgm:cxn modelId="{E01A170D-91A1-47BA-9047-C6BE4C874117}" type="presOf" srcId="{772A0F67-3F03-4313-98DB-B0168BCAE4CE}" destId="{C945378D-8CAD-44F8-B66D-05EC956DD26C}" srcOrd="0" destOrd="0" presId="urn:microsoft.com/office/officeart/2005/8/layout/orgChart1"/>
    <dgm:cxn modelId="{99A5380F-D3DB-4D08-8B3D-1E46519C87DA}" srcId="{5654F9BB-B188-423B-87C1-D0EE5A8F4A63}" destId="{C9B6FC37-E81C-4378-9A9B-C4695C762064}" srcOrd="0" destOrd="0" parTransId="{79486593-2820-4580-85A1-46E33FB5DA43}" sibTransId="{6071E630-FA84-4571-A4D8-C53FFBAFF8F0}"/>
    <dgm:cxn modelId="{1D95BD15-3990-42A8-91DA-0CE8577F2B4E}" type="presOf" srcId="{EB316225-11CC-4777-A5EC-F8E3D20926CF}" destId="{5B226E01-1CDC-4413-8126-5C10F33C33DD}" srcOrd="0" destOrd="0" presId="urn:microsoft.com/office/officeart/2005/8/layout/orgChart1"/>
    <dgm:cxn modelId="{E8DFC026-0FA1-4509-9AAE-8FC47345FFE3}" type="presOf" srcId="{BB4B75E1-601A-4E25-A74D-6F04792AAFEB}" destId="{FCA53182-116A-4D4B-9DF2-8134E535D3C5}" srcOrd="0" destOrd="0" presId="urn:microsoft.com/office/officeart/2005/8/layout/orgChart1"/>
    <dgm:cxn modelId="{B3E9C627-B769-4E0D-9131-3F3B36BD15EB}" srcId="{7F1A9BE6-924D-467A-A59B-95C41C463691}" destId="{EB316225-11CC-4777-A5EC-F8E3D20926CF}" srcOrd="4" destOrd="0" parTransId="{4A494853-A86D-4A4A-9CD6-6059E3E1D28F}" sibTransId="{8EB5EA50-1BD5-4D5D-BE6C-7B84F75C0A77}"/>
    <dgm:cxn modelId="{45AB832E-102B-40B3-8517-4F890FCC9D8D}" type="presOf" srcId="{B7407DFF-B61D-4369-B032-EDDBB7B371C3}" destId="{1E85BCBF-E85B-4CF1-A63F-2DC93F00B2F9}" srcOrd="1" destOrd="0" presId="urn:microsoft.com/office/officeart/2005/8/layout/orgChart1"/>
    <dgm:cxn modelId="{1BC4C92E-DC8D-426A-B049-F48611FE5BCA}" type="presOf" srcId="{60B99A29-8274-40BF-855A-7BD13033C4D8}" destId="{DFE64DFF-4FFF-41A8-9F26-77A2D16F9B7E}" srcOrd="0" destOrd="0" presId="urn:microsoft.com/office/officeart/2005/8/layout/orgChart1"/>
    <dgm:cxn modelId="{87BC5E35-3AAC-49DB-ABA6-F8D02220BBFF}" type="presOf" srcId="{7F1A9BE6-924D-467A-A59B-95C41C463691}" destId="{3CD3EF9A-F728-4624-8253-29DA6EB66BE2}" srcOrd="1" destOrd="0" presId="urn:microsoft.com/office/officeart/2005/8/layout/orgChart1"/>
    <dgm:cxn modelId="{07D6D240-6A7E-47B2-9A5D-06AFC16B1FB8}" type="presOf" srcId="{BB4B75E1-601A-4E25-A74D-6F04792AAFEB}" destId="{D1BA020C-14E2-4E3F-A3CD-CCF62D0665CF}" srcOrd="1" destOrd="0" presId="urn:microsoft.com/office/officeart/2005/8/layout/orgChart1"/>
    <dgm:cxn modelId="{121D4241-1993-4C6D-8024-9E5C0A8C3380}" type="presOf" srcId="{4A494853-A86D-4A4A-9CD6-6059E3E1D28F}" destId="{E74426BD-0529-4872-B153-97E2F8BCEF47}" srcOrd="0" destOrd="0" presId="urn:microsoft.com/office/officeart/2005/8/layout/orgChart1"/>
    <dgm:cxn modelId="{6F9B9543-1818-4AA7-A838-F3C2AAFC8C0D}" type="presOf" srcId="{C57AD46A-C525-4BFA-8B94-6691D937D376}" destId="{6E09C074-D855-43DC-BD95-6D7C1F5A37BE}" srcOrd="1" destOrd="0" presId="urn:microsoft.com/office/officeart/2005/8/layout/orgChart1"/>
    <dgm:cxn modelId="{0DAD0A6C-D308-4B3E-B6B3-6E82FD244D6B}" srcId="{547B7C94-847E-4914-A566-D57FDA186818}" destId="{7F1A9BE6-924D-467A-A59B-95C41C463691}" srcOrd="0" destOrd="0" parTransId="{03EB4B36-F4AB-4713-8ADB-29F549A867B9}" sibTransId="{0C7DC3E6-68B8-46E2-A6FE-B2C17C4A9C2F}"/>
    <dgm:cxn modelId="{003FDB6D-E52A-49F2-8E27-169A87E8286A}" type="presOf" srcId="{547B7C94-847E-4914-A566-D57FDA186818}" destId="{3CC318C0-C3BC-4517-B035-3E6F96BFB1DC}" srcOrd="0" destOrd="0" presId="urn:microsoft.com/office/officeart/2005/8/layout/orgChart1"/>
    <dgm:cxn modelId="{7C96056F-5B16-433D-A5F8-9C6A419046C8}" type="presOf" srcId="{1BE3861E-79EA-47A5-84F3-24B0B26FED01}" destId="{2D940462-F852-4423-A6B3-0ECE902D3099}" srcOrd="0" destOrd="0" presId="urn:microsoft.com/office/officeart/2005/8/layout/orgChart1"/>
    <dgm:cxn modelId="{A0184E6F-0094-4FAA-8C95-25066B34ABF4}" type="presOf" srcId="{C9B6FC37-E81C-4378-9A9B-C4695C762064}" destId="{F8BF25B9-7412-465F-91C7-C985C2E65D6C}" srcOrd="1" destOrd="0" presId="urn:microsoft.com/office/officeart/2005/8/layout/orgChart1"/>
    <dgm:cxn modelId="{DC523B8B-6E2D-4802-84B9-51382A0BC2B0}" srcId="{B7407DFF-B61D-4369-B032-EDDBB7B371C3}" destId="{BB4B75E1-601A-4E25-A74D-6F04792AAFEB}" srcOrd="0" destOrd="0" parTransId="{772A0F67-3F03-4313-98DB-B0168BCAE4CE}" sibTransId="{66EC5B3B-5F07-40C1-839D-1799FB655694}"/>
    <dgm:cxn modelId="{931BA88B-78CE-455D-A093-EE339A3241F7}" srcId="{7F1A9BE6-924D-467A-A59B-95C41C463691}" destId="{B7407DFF-B61D-4369-B032-EDDBB7B371C3}" srcOrd="2" destOrd="0" parTransId="{60B99A29-8274-40BF-855A-7BD13033C4D8}" sibTransId="{16841126-05D3-4D3D-A213-1459822EBDE2}"/>
    <dgm:cxn modelId="{0B77C58C-9533-409E-BCE8-FCAFB4381003}" type="presOf" srcId="{AAFF2C1E-EC51-4746-8837-AA58EDD384E5}" destId="{39E35A8A-6373-42E1-A48A-A33047EAA4B5}" srcOrd="0" destOrd="0" presId="urn:microsoft.com/office/officeart/2005/8/layout/orgChart1"/>
    <dgm:cxn modelId="{DBFC5C90-DE58-4539-A5A5-BE770FAB12EB}" type="presOf" srcId="{E9E91C18-FDF8-452D-9611-4A43203DAC81}" destId="{9EDC11BA-F542-412E-A9AA-D7458FE30649}" srcOrd="0" destOrd="0" presId="urn:microsoft.com/office/officeart/2005/8/layout/orgChart1"/>
    <dgm:cxn modelId="{C749FD93-95B9-48D2-A211-7D0EFDC591C0}" type="presOf" srcId="{C57AD46A-C525-4BFA-8B94-6691D937D376}" destId="{B0DBF425-9DCA-4D41-A1B0-4E9ECE09232B}" srcOrd="0" destOrd="0" presId="urn:microsoft.com/office/officeart/2005/8/layout/orgChart1"/>
    <dgm:cxn modelId="{9F02A094-78D7-4B53-9845-B756E256FFC8}" srcId="{7F1A9BE6-924D-467A-A59B-95C41C463691}" destId="{5654F9BB-B188-423B-87C1-D0EE5A8F4A63}" srcOrd="0" destOrd="0" parTransId="{1BE3861E-79EA-47A5-84F3-24B0B26FED01}" sibTransId="{445687CD-417E-47C0-A9AA-9631836779B8}"/>
    <dgm:cxn modelId="{73951399-4478-4958-96BE-F8EA6986C7E6}" type="presOf" srcId="{B7407DFF-B61D-4369-B032-EDDBB7B371C3}" destId="{200CEE98-6790-4053-91AD-A4561A89B585}" srcOrd="0" destOrd="0" presId="urn:microsoft.com/office/officeart/2005/8/layout/orgChart1"/>
    <dgm:cxn modelId="{E2A0CBA2-FE8F-4855-B8FA-68D7B96071F5}" type="presOf" srcId="{D0A01E8B-E37B-42C5-A62D-33316383B94D}" destId="{4D8EF661-0050-41BC-9BCE-89E56ACFFFA7}" srcOrd="0" destOrd="0" presId="urn:microsoft.com/office/officeart/2005/8/layout/orgChart1"/>
    <dgm:cxn modelId="{4DC9A8A9-08F1-4F51-9C35-58F93A115B4C}" type="presOf" srcId="{9EE60F78-C5B9-4F87-A5F4-4CBB4ECE0D96}" destId="{7C0BEAA9-D123-4637-9822-7145D1867D53}" srcOrd="1" destOrd="0" presId="urn:microsoft.com/office/officeart/2005/8/layout/orgChart1"/>
    <dgm:cxn modelId="{70CED3B2-6BD5-4487-AD3F-BB5A46469308}" type="presOf" srcId="{5654F9BB-B188-423B-87C1-D0EE5A8F4A63}" destId="{5C03BDC9-B086-46F2-808A-A3CB40AEFE3A}" srcOrd="0" destOrd="0" presId="urn:microsoft.com/office/officeart/2005/8/layout/orgChart1"/>
    <dgm:cxn modelId="{561FB4B5-8649-4E69-9A37-CDEFD66D7CB3}" type="presOf" srcId="{5D36726B-6E0A-4813-8429-027A785B178C}" destId="{8512EE79-30C6-440C-9840-4580A0E496DA}" srcOrd="0" destOrd="0" presId="urn:microsoft.com/office/officeart/2005/8/layout/orgChart1"/>
    <dgm:cxn modelId="{E7F583BE-3FED-425D-A2E2-975376469F8A}" type="presOf" srcId="{EB316225-11CC-4777-A5EC-F8E3D20926CF}" destId="{518E98A3-AB5E-4892-A47C-214C9BFECACC}" srcOrd="1" destOrd="0" presId="urn:microsoft.com/office/officeart/2005/8/layout/orgChart1"/>
    <dgm:cxn modelId="{CF1109C2-A056-46E0-9804-590FFDEEC78E}" type="presOf" srcId="{1027903B-A6A3-4975-929B-EF3AB5F8A5A4}" destId="{BDD2BB2C-0086-457D-8B39-26302369BE45}" srcOrd="0" destOrd="0" presId="urn:microsoft.com/office/officeart/2005/8/layout/orgChart1"/>
    <dgm:cxn modelId="{A6CA63CC-E69C-4D2B-A6C5-F471E7BEE407}" type="presOf" srcId="{BA6424FD-A3E8-450C-97AB-89EB0BA7EC12}" destId="{3EA8E749-EE91-4EA7-BA24-D10AC48B5851}" srcOrd="0" destOrd="0" presId="urn:microsoft.com/office/officeart/2005/8/layout/orgChart1"/>
    <dgm:cxn modelId="{E93CD9CE-B9CF-4396-B4C1-0967AFE3F82A}" type="presOf" srcId="{5D36726B-6E0A-4813-8429-027A785B178C}" destId="{9366F076-A143-4708-85F1-DB63ADCE3ED5}" srcOrd="1" destOrd="0" presId="urn:microsoft.com/office/officeart/2005/8/layout/orgChart1"/>
    <dgm:cxn modelId="{F8EDB8DD-AF27-4B2A-96E4-E9BDDC72817D}" srcId="{B7407DFF-B61D-4369-B032-EDDBB7B371C3}" destId="{5D36726B-6E0A-4813-8429-027A785B178C}" srcOrd="1" destOrd="0" parTransId="{BA6424FD-A3E8-450C-97AB-89EB0BA7EC12}" sibTransId="{04933424-C7B6-4CDA-A08F-D31DD2C42725}"/>
    <dgm:cxn modelId="{FB85F7DE-681A-482D-9927-610D9BFE286B}" type="presOf" srcId="{D0A01E8B-E37B-42C5-A62D-33316383B94D}" destId="{7CFAB72E-9BD9-481D-9610-5C1B380A79E9}" srcOrd="1" destOrd="0" presId="urn:microsoft.com/office/officeart/2005/8/layout/orgChart1"/>
    <dgm:cxn modelId="{A3B337DF-C8E1-46EE-8057-F81E4057EE74}" type="presOf" srcId="{5654F9BB-B188-423B-87C1-D0EE5A8F4A63}" destId="{613834D1-8F8F-4479-BFB9-3FA288B7B57D}" srcOrd="1" destOrd="0" presId="urn:microsoft.com/office/officeart/2005/8/layout/orgChart1"/>
    <dgm:cxn modelId="{9D1C85EB-870C-410F-8FFF-1AC69D157E20}" type="presOf" srcId="{C9B6FC37-E81C-4378-9A9B-C4695C762064}" destId="{BD14D47C-5CB6-4CC6-81B5-429C0B9165A1}" srcOrd="0" destOrd="0" presId="urn:microsoft.com/office/officeart/2005/8/layout/orgChart1"/>
    <dgm:cxn modelId="{4CDAAEEF-54E9-4065-B7F5-51479FE33F35}" srcId="{7F1A9BE6-924D-467A-A59B-95C41C463691}" destId="{9EE60F78-C5B9-4F87-A5F4-4CBB4ECE0D96}" srcOrd="3" destOrd="0" parTransId="{E9E91C18-FDF8-452D-9611-4A43203DAC81}" sibTransId="{19BACC65-4DC1-421F-BA78-FB063F56825A}"/>
    <dgm:cxn modelId="{8489EFF7-1281-432B-BAC5-17A0592584AA}" srcId="{5654F9BB-B188-423B-87C1-D0EE5A8F4A63}" destId="{C57AD46A-C525-4BFA-8B94-6691D937D376}" srcOrd="1" destOrd="0" parTransId="{AAFF2C1E-EC51-4746-8837-AA58EDD384E5}" sibTransId="{6C6A6A25-7830-4FB6-80B7-CACF46D89EF4}"/>
    <dgm:cxn modelId="{3C56BEFC-17BE-4444-AF04-5EC8CE0B841E}" srcId="{7F1A9BE6-924D-467A-A59B-95C41C463691}" destId="{D0A01E8B-E37B-42C5-A62D-33316383B94D}" srcOrd="1" destOrd="0" parTransId="{1027903B-A6A3-4975-929B-EF3AB5F8A5A4}" sibTransId="{EE8C7C8F-1FD8-4E35-B57D-04BE78F95A58}"/>
    <dgm:cxn modelId="{45B3129C-EE5B-4A44-A5A2-CA76687D61DD}" type="presParOf" srcId="{3CC318C0-C3BC-4517-B035-3E6F96BFB1DC}" destId="{FEE6B478-C9DE-415B-A93C-D48096A0FFD7}" srcOrd="0" destOrd="0" presId="urn:microsoft.com/office/officeart/2005/8/layout/orgChart1"/>
    <dgm:cxn modelId="{563010A8-2D7E-465C-8268-B9102F10E516}" type="presParOf" srcId="{FEE6B478-C9DE-415B-A93C-D48096A0FFD7}" destId="{04CAD3C7-DB29-4671-85BA-49A97A213BCD}" srcOrd="0" destOrd="0" presId="urn:microsoft.com/office/officeart/2005/8/layout/orgChart1"/>
    <dgm:cxn modelId="{8CA4D3A6-5C92-4334-816B-82AF762C2767}" type="presParOf" srcId="{04CAD3C7-DB29-4671-85BA-49A97A213BCD}" destId="{68A8047E-225F-4778-801E-4EFE99A07527}" srcOrd="0" destOrd="0" presId="urn:microsoft.com/office/officeart/2005/8/layout/orgChart1"/>
    <dgm:cxn modelId="{16FC90A1-7746-4807-8167-DEC317FFD815}" type="presParOf" srcId="{04CAD3C7-DB29-4671-85BA-49A97A213BCD}" destId="{3CD3EF9A-F728-4624-8253-29DA6EB66BE2}" srcOrd="1" destOrd="0" presId="urn:microsoft.com/office/officeart/2005/8/layout/orgChart1"/>
    <dgm:cxn modelId="{8028047A-1604-43E9-8AD1-39E564661D2A}" type="presParOf" srcId="{FEE6B478-C9DE-415B-A93C-D48096A0FFD7}" destId="{2817AC74-1772-4A47-B5FA-549E228E9742}" srcOrd="1" destOrd="0" presId="urn:microsoft.com/office/officeart/2005/8/layout/orgChart1"/>
    <dgm:cxn modelId="{1B4A2B76-6241-43B0-84C3-6E9C4441E614}" type="presParOf" srcId="{2817AC74-1772-4A47-B5FA-549E228E9742}" destId="{2D940462-F852-4423-A6B3-0ECE902D3099}" srcOrd="0" destOrd="0" presId="urn:microsoft.com/office/officeart/2005/8/layout/orgChart1"/>
    <dgm:cxn modelId="{00CDCA4E-D356-4B0B-8A95-25939C33EBA4}" type="presParOf" srcId="{2817AC74-1772-4A47-B5FA-549E228E9742}" destId="{F63DE7BF-052C-431D-8FD2-5FEFDA102BA9}" srcOrd="1" destOrd="0" presId="urn:microsoft.com/office/officeart/2005/8/layout/orgChart1"/>
    <dgm:cxn modelId="{CE865D26-CA07-406E-8B62-423F1A03339D}" type="presParOf" srcId="{F63DE7BF-052C-431D-8FD2-5FEFDA102BA9}" destId="{A5916C80-BCFE-427E-AC69-A4E613A71511}" srcOrd="0" destOrd="0" presId="urn:microsoft.com/office/officeart/2005/8/layout/orgChart1"/>
    <dgm:cxn modelId="{D76B01A9-1CAB-4B52-9F69-8920A14F9A5F}" type="presParOf" srcId="{A5916C80-BCFE-427E-AC69-A4E613A71511}" destId="{5C03BDC9-B086-46F2-808A-A3CB40AEFE3A}" srcOrd="0" destOrd="0" presId="urn:microsoft.com/office/officeart/2005/8/layout/orgChart1"/>
    <dgm:cxn modelId="{AB2F4E02-C760-47B6-A111-82B53EE55DD7}" type="presParOf" srcId="{A5916C80-BCFE-427E-AC69-A4E613A71511}" destId="{613834D1-8F8F-4479-BFB9-3FA288B7B57D}" srcOrd="1" destOrd="0" presId="urn:microsoft.com/office/officeart/2005/8/layout/orgChart1"/>
    <dgm:cxn modelId="{EAA3600C-3AFE-4EF2-81BA-1E8DB85F7F05}" type="presParOf" srcId="{F63DE7BF-052C-431D-8FD2-5FEFDA102BA9}" destId="{39B1DA80-5F65-4A9A-A2C5-B29E2725E661}" srcOrd="1" destOrd="0" presId="urn:microsoft.com/office/officeart/2005/8/layout/orgChart1"/>
    <dgm:cxn modelId="{3687C5FE-43F1-40A6-BE76-9A26B01EAE4D}" type="presParOf" srcId="{39B1DA80-5F65-4A9A-A2C5-B29E2725E661}" destId="{8562CF4E-9747-469E-992B-C0AB59D7AF27}" srcOrd="0" destOrd="0" presId="urn:microsoft.com/office/officeart/2005/8/layout/orgChart1"/>
    <dgm:cxn modelId="{EEB20253-386E-4694-861A-5FFC3A4DCD52}" type="presParOf" srcId="{39B1DA80-5F65-4A9A-A2C5-B29E2725E661}" destId="{9AAAAEC8-9995-48D8-8FC7-A402EEA84CDB}" srcOrd="1" destOrd="0" presId="urn:microsoft.com/office/officeart/2005/8/layout/orgChart1"/>
    <dgm:cxn modelId="{C7586D9A-D02F-4E73-9322-DD273F71E499}" type="presParOf" srcId="{9AAAAEC8-9995-48D8-8FC7-A402EEA84CDB}" destId="{A610032C-9F66-4379-A704-761FD69D48A3}" srcOrd="0" destOrd="0" presId="urn:microsoft.com/office/officeart/2005/8/layout/orgChart1"/>
    <dgm:cxn modelId="{9FA1ABD7-6CF2-47E1-B754-C2B65362E3DF}" type="presParOf" srcId="{A610032C-9F66-4379-A704-761FD69D48A3}" destId="{BD14D47C-5CB6-4CC6-81B5-429C0B9165A1}" srcOrd="0" destOrd="0" presId="urn:microsoft.com/office/officeart/2005/8/layout/orgChart1"/>
    <dgm:cxn modelId="{9E6F9DF9-D609-4EDA-B4A0-4FB649C27214}" type="presParOf" srcId="{A610032C-9F66-4379-A704-761FD69D48A3}" destId="{F8BF25B9-7412-465F-91C7-C985C2E65D6C}" srcOrd="1" destOrd="0" presId="urn:microsoft.com/office/officeart/2005/8/layout/orgChart1"/>
    <dgm:cxn modelId="{CD26E14E-1323-4B40-9EA3-E99FBC340AA9}" type="presParOf" srcId="{9AAAAEC8-9995-48D8-8FC7-A402EEA84CDB}" destId="{5A9A1B33-76CC-445F-9BF2-EE84418BC955}" srcOrd="1" destOrd="0" presId="urn:microsoft.com/office/officeart/2005/8/layout/orgChart1"/>
    <dgm:cxn modelId="{71379598-96E5-4F82-B050-EA4AB2A31CA8}" type="presParOf" srcId="{9AAAAEC8-9995-48D8-8FC7-A402EEA84CDB}" destId="{59B04E36-DEEA-423A-A31D-6588835286DA}" srcOrd="2" destOrd="0" presId="urn:microsoft.com/office/officeart/2005/8/layout/orgChart1"/>
    <dgm:cxn modelId="{D9BD817D-8260-4849-8712-176976AFA97E}" type="presParOf" srcId="{39B1DA80-5F65-4A9A-A2C5-B29E2725E661}" destId="{39E35A8A-6373-42E1-A48A-A33047EAA4B5}" srcOrd="2" destOrd="0" presId="urn:microsoft.com/office/officeart/2005/8/layout/orgChart1"/>
    <dgm:cxn modelId="{D7F14352-ECB7-4C9D-A0A5-EFD09240D8A9}" type="presParOf" srcId="{39B1DA80-5F65-4A9A-A2C5-B29E2725E661}" destId="{8004B975-A794-4AC9-A59B-9FB927869490}" srcOrd="3" destOrd="0" presId="urn:microsoft.com/office/officeart/2005/8/layout/orgChart1"/>
    <dgm:cxn modelId="{12BB2D14-7959-46F4-B57C-E2724E8720B9}" type="presParOf" srcId="{8004B975-A794-4AC9-A59B-9FB927869490}" destId="{742B0E32-4283-4C70-A20E-A5E7F9653910}" srcOrd="0" destOrd="0" presId="urn:microsoft.com/office/officeart/2005/8/layout/orgChart1"/>
    <dgm:cxn modelId="{2A276FB7-1128-41E0-BA51-50781C17300E}" type="presParOf" srcId="{742B0E32-4283-4C70-A20E-A5E7F9653910}" destId="{B0DBF425-9DCA-4D41-A1B0-4E9ECE09232B}" srcOrd="0" destOrd="0" presId="urn:microsoft.com/office/officeart/2005/8/layout/orgChart1"/>
    <dgm:cxn modelId="{318353A4-7BE7-4E54-9F59-61C29EFF5E1A}" type="presParOf" srcId="{742B0E32-4283-4C70-A20E-A5E7F9653910}" destId="{6E09C074-D855-43DC-BD95-6D7C1F5A37BE}" srcOrd="1" destOrd="0" presId="urn:microsoft.com/office/officeart/2005/8/layout/orgChart1"/>
    <dgm:cxn modelId="{A3CDDC59-ABA2-4A69-B79B-E13CFCD9F6EC}" type="presParOf" srcId="{8004B975-A794-4AC9-A59B-9FB927869490}" destId="{EDADC857-6EC3-4923-89C1-5AA4FF0FAA57}" srcOrd="1" destOrd="0" presId="urn:microsoft.com/office/officeart/2005/8/layout/orgChart1"/>
    <dgm:cxn modelId="{C819D27D-2A6B-4713-9666-05D48D05AFEF}" type="presParOf" srcId="{8004B975-A794-4AC9-A59B-9FB927869490}" destId="{99F0E067-AA0C-4D37-959D-88B1D2D23323}" srcOrd="2" destOrd="0" presId="urn:microsoft.com/office/officeart/2005/8/layout/orgChart1"/>
    <dgm:cxn modelId="{2F45FED6-A2F4-4915-A793-E82BE0680CFE}" type="presParOf" srcId="{F63DE7BF-052C-431D-8FD2-5FEFDA102BA9}" destId="{F94C919E-80C3-4843-B3AC-211777766DE1}" srcOrd="2" destOrd="0" presId="urn:microsoft.com/office/officeart/2005/8/layout/orgChart1"/>
    <dgm:cxn modelId="{862EE31A-4F66-461D-8A42-355D5DBC2491}" type="presParOf" srcId="{2817AC74-1772-4A47-B5FA-549E228E9742}" destId="{BDD2BB2C-0086-457D-8B39-26302369BE45}" srcOrd="2" destOrd="0" presId="urn:microsoft.com/office/officeart/2005/8/layout/orgChart1"/>
    <dgm:cxn modelId="{4D777785-931C-45D8-99AF-BBE66434FA0A}" type="presParOf" srcId="{2817AC74-1772-4A47-B5FA-549E228E9742}" destId="{6D112ECA-CC63-4317-8978-26DCDD5ED799}" srcOrd="3" destOrd="0" presId="urn:microsoft.com/office/officeart/2005/8/layout/orgChart1"/>
    <dgm:cxn modelId="{95DA6AF2-172C-41A1-A706-CB12517BB85B}" type="presParOf" srcId="{6D112ECA-CC63-4317-8978-26DCDD5ED799}" destId="{DCBAE104-D239-4673-AFF2-FD9EEB2DF47D}" srcOrd="0" destOrd="0" presId="urn:microsoft.com/office/officeart/2005/8/layout/orgChart1"/>
    <dgm:cxn modelId="{3E628A71-EE12-4CC7-B903-912F0FBA6CCF}" type="presParOf" srcId="{DCBAE104-D239-4673-AFF2-FD9EEB2DF47D}" destId="{4D8EF661-0050-41BC-9BCE-89E56ACFFFA7}" srcOrd="0" destOrd="0" presId="urn:microsoft.com/office/officeart/2005/8/layout/orgChart1"/>
    <dgm:cxn modelId="{2386504A-0717-4796-910F-32C75F7CBC31}" type="presParOf" srcId="{DCBAE104-D239-4673-AFF2-FD9EEB2DF47D}" destId="{7CFAB72E-9BD9-481D-9610-5C1B380A79E9}" srcOrd="1" destOrd="0" presId="urn:microsoft.com/office/officeart/2005/8/layout/orgChart1"/>
    <dgm:cxn modelId="{41DA56B2-C125-4EDF-8360-9AF27B44507A}" type="presParOf" srcId="{6D112ECA-CC63-4317-8978-26DCDD5ED799}" destId="{16BEB14F-85EB-4A92-927E-977B6684CFF9}" srcOrd="1" destOrd="0" presId="urn:microsoft.com/office/officeart/2005/8/layout/orgChart1"/>
    <dgm:cxn modelId="{3CC744D1-5F5B-437C-A4A9-35C6ED8EEAC3}" type="presParOf" srcId="{6D112ECA-CC63-4317-8978-26DCDD5ED799}" destId="{5BE9A165-84EA-4554-8EC9-E4FC4836C612}" srcOrd="2" destOrd="0" presId="urn:microsoft.com/office/officeart/2005/8/layout/orgChart1"/>
    <dgm:cxn modelId="{D3D30A37-5693-4EED-846C-5497D9BE3639}" type="presParOf" srcId="{2817AC74-1772-4A47-B5FA-549E228E9742}" destId="{DFE64DFF-4FFF-41A8-9F26-77A2D16F9B7E}" srcOrd="4" destOrd="0" presId="urn:microsoft.com/office/officeart/2005/8/layout/orgChart1"/>
    <dgm:cxn modelId="{9AFD3FBF-C738-4572-93D7-5BED3BE289A8}" type="presParOf" srcId="{2817AC74-1772-4A47-B5FA-549E228E9742}" destId="{267BBC6B-5F41-463D-B78B-8A2B50803674}" srcOrd="5" destOrd="0" presId="urn:microsoft.com/office/officeart/2005/8/layout/orgChart1"/>
    <dgm:cxn modelId="{970D23D1-CF2B-482E-8E54-351B44E5D031}" type="presParOf" srcId="{267BBC6B-5F41-463D-B78B-8A2B50803674}" destId="{C20EBCB4-F34B-4372-8904-3BFFCCA8F308}" srcOrd="0" destOrd="0" presId="urn:microsoft.com/office/officeart/2005/8/layout/orgChart1"/>
    <dgm:cxn modelId="{D961A3D0-43A2-4857-9503-2051CC646E0D}" type="presParOf" srcId="{C20EBCB4-F34B-4372-8904-3BFFCCA8F308}" destId="{200CEE98-6790-4053-91AD-A4561A89B585}" srcOrd="0" destOrd="0" presId="urn:microsoft.com/office/officeart/2005/8/layout/orgChart1"/>
    <dgm:cxn modelId="{7822805C-DD9D-47B7-B29B-FBCD3859EE07}" type="presParOf" srcId="{C20EBCB4-F34B-4372-8904-3BFFCCA8F308}" destId="{1E85BCBF-E85B-4CF1-A63F-2DC93F00B2F9}" srcOrd="1" destOrd="0" presId="urn:microsoft.com/office/officeart/2005/8/layout/orgChart1"/>
    <dgm:cxn modelId="{ABE366B6-7620-44A1-A2B9-069D499F67E8}" type="presParOf" srcId="{267BBC6B-5F41-463D-B78B-8A2B50803674}" destId="{C5AB437B-E85B-42F3-A7CA-9A7E295386CC}" srcOrd="1" destOrd="0" presId="urn:microsoft.com/office/officeart/2005/8/layout/orgChart1"/>
    <dgm:cxn modelId="{32D6B345-7C81-42CD-B52C-7DA7CD6F4F94}" type="presParOf" srcId="{C5AB437B-E85B-42F3-A7CA-9A7E295386CC}" destId="{C945378D-8CAD-44F8-B66D-05EC956DD26C}" srcOrd="0" destOrd="0" presId="urn:microsoft.com/office/officeart/2005/8/layout/orgChart1"/>
    <dgm:cxn modelId="{73B41306-45F9-473D-8458-32A74F461EFB}" type="presParOf" srcId="{C5AB437B-E85B-42F3-A7CA-9A7E295386CC}" destId="{D50BD26D-95BD-44A8-B343-A9E7277E120D}" srcOrd="1" destOrd="0" presId="urn:microsoft.com/office/officeart/2005/8/layout/orgChart1"/>
    <dgm:cxn modelId="{32F8B8A5-AD63-4BC8-86B7-993EEB99D018}" type="presParOf" srcId="{D50BD26D-95BD-44A8-B343-A9E7277E120D}" destId="{12DC7B25-BADF-4354-BEB1-DDFB19D1727B}" srcOrd="0" destOrd="0" presId="urn:microsoft.com/office/officeart/2005/8/layout/orgChart1"/>
    <dgm:cxn modelId="{E986E9DD-D4C9-403C-97E4-06D862AA5206}" type="presParOf" srcId="{12DC7B25-BADF-4354-BEB1-DDFB19D1727B}" destId="{FCA53182-116A-4D4B-9DF2-8134E535D3C5}" srcOrd="0" destOrd="0" presId="urn:microsoft.com/office/officeart/2005/8/layout/orgChart1"/>
    <dgm:cxn modelId="{AD3AFBE2-C767-403D-A1ED-D16166229652}" type="presParOf" srcId="{12DC7B25-BADF-4354-BEB1-DDFB19D1727B}" destId="{D1BA020C-14E2-4E3F-A3CD-CCF62D0665CF}" srcOrd="1" destOrd="0" presId="urn:microsoft.com/office/officeart/2005/8/layout/orgChart1"/>
    <dgm:cxn modelId="{9E08C9D6-7312-44EB-A6A2-E047ACE4D7CF}" type="presParOf" srcId="{D50BD26D-95BD-44A8-B343-A9E7277E120D}" destId="{C502B3FF-ABAA-4153-BD0A-D50957A7F34E}" srcOrd="1" destOrd="0" presId="urn:microsoft.com/office/officeart/2005/8/layout/orgChart1"/>
    <dgm:cxn modelId="{0EB024B9-DB9C-40AE-851F-94ABB74E71BD}" type="presParOf" srcId="{D50BD26D-95BD-44A8-B343-A9E7277E120D}" destId="{6A75D784-B213-4546-AFB4-2C238C6A2C40}" srcOrd="2" destOrd="0" presId="urn:microsoft.com/office/officeart/2005/8/layout/orgChart1"/>
    <dgm:cxn modelId="{0B244FA1-37E1-4A71-B1E6-212D640FDB57}" type="presParOf" srcId="{C5AB437B-E85B-42F3-A7CA-9A7E295386CC}" destId="{3EA8E749-EE91-4EA7-BA24-D10AC48B5851}" srcOrd="2" destOrd="0" presId="urn:microsoft.com/office/officeart/2005/8/layout/orgChart1"/>
    <dgm:cxn modelId="{84A197D9-AC22-4B5D-8F38-6FD653656FB6}" type="presParOf" srcId="{C5AB437B-E85B-42F3-A7CA-9A7E295386CC}" destId="{506FBFB1-ACB4-4DB4-99C2-34FE44D2BA9F}" srcOrd="3" destOrd="0" presId="urn:microsoft.com/office/officeart/2005/8/layout/orgChart1"/>
    <dgm:cxn modelId="{205067A0-F096-4DF5-8ECC-8AABA950AFFF}" type="presParOf" srcId="{506FBFB1-ACB4-4DB4-99C2-34FE44D2BA9F}" destId="{C446BBF5-3884-4C03-AE7A-EFFC2EE1BB7F}" srcOrd="0" destOrd="0" presId="urn:microsoft.com/office/officeart/2005/8/layout/orgChart1"/>
    <dgm:cxn modelId="{2D92894A-B664-4213-8C46-FD3630001440}" type="presParOf" srcId="{C446BBF5-3884-4C03-AE7A-EFFC2EE1BB7F}" destId="{8512EE79-30C6-440C-9840-4580A0E496DA}" srcOrd="0" destOrd="0" presId="urn:microsoft.com/office/officeart/2005/8/layout/orgChart1"/>
    <dgm:cxn modelId="{75D6B826-C048-422C-87A6-F85D6323324C}" type="presParOf" srcId="{C446BBF5-3884-4C03-AE7A-EFFC2EE1BB7F}" destId="{9366F076-A143-4708-85F1-DB63ADCE3ED5}" srcOrd="1" destOrd="0" presId="urn:microsoft.com/office/officeart/2005/8/layout/orgChart1"/>
    <dgm:cxn modelId="{A92160CF-43C6-4446-AA69-9E847AD6E3AA}" type="presParOf" srcId="{506FBFB1-ACB4-4DB4-99C2-34FE44D2BA9F}" destId="{54123704-E476-4E2B-9356-BD9F036EED40}" srcOrd="1" destOrd="0" presId="urn:microsoft.com/office/officeart/2005/8/layout/orgChart1"/>
    <dgm:cxn modelId="{BCFBEAE2-9F8E-4F83-9C85-C64308FCBA19}" type="presParOf" srcId="{506FBFB1-ACB4-4DB4-99C2-34FE44D2BA9F}" destId="{FC5C5CA7-B833-4EE3-90F8-4930F07DCA4A}" srcOrd="2" destOrd="0" presId="urn:microsoft.com/office/officeart/2005/8/layout/orgChart1"/>
    <dgm:cxn modelId="{6A1D941D-E867-4051-BC91-215811C33632}" type="presParOf" srcId="{267BBC6B-5F41-463D-B78B-8A2B50803674}" destId="{E8441395-B085-421F-8B0E-E3538595B987}" srcOrd="2" destOrd="0" presId="urn:microsoft.com/office/officeart/2005/8/layout/orgChart1"/>
    <dgm:cxn modelId="{6C76A947-2D01-4D77-9E36-94E89D11FEDA}" type="presParOf" srcId="{2817AC74-1772-4A47-B5FA-549E228E9742}" destId="{9EDC11BA-F542-412E-A9AA-D7458FE30649}" srcOrd="6" destOrd="0" presId="urn:microsoft.com/office/officeart/2005/8/layout/orgChart1"/>
    <dgm:cxn modelId="{2143D024-EF72-4FB3-9665-F9506BB4552D}" type="presParOf" srcId="{2817AC74-1772-4A47-B5FA-549E228E9742}" destId="{55EC661A-B6AA-45B7-A475-81D2F3F2A586}" srcOrd="7" destOrd="0" presId="urn:microsoft.com/office/officeart/2005/8/layout/orgChart1"/>
    <dgm:cxn modelId="{4DDCC0A9-568F-49E0-8572-65C43F66221E}" type="presParOf" srcId="{55EC661A-B6AA-45B7-A475-81D2F3F2A586}" destId="{B53239F7-3C16-47EC-8289-5E69E714EA6B}" srcOrd="0" destOrd="0" presId="urn:microsoft.com/office/officeart/2005/8/layout/orgChart1"/>
    <dgm:cxn modelId="{3BD301AF-91E5-4B36-8243-027330DCEF89}" type="presParOf" srcId="{B53239F7-3C16-47EC-8289-5E69E714EA6B}" destId="{3893EF17-8EF8-4C3A-B47B-BF3FF068577C}" srcOrd="0" destOrd="0" presId="urn:microsoft.com/office/officeart/2005/8/layout/orgChart1"/>
    <dgm:cxn modelId="{C13F16C6-E84D-4CF6-B35A-2A7080B41858}" type="presParOf" srcId="{B53239F7-3C16-47EC-8289-5E69E714EA6B}" destId="{7C0BEAA9-D123-4637-9822-7145D1867D53}" srcOrd="1" destOrd="0" presId="urn:microsoft.com/office/officeart/2005/8/layout/orgChart1"/>
    <dgm:cxn modelId="{2EC39290-049D-4967-8A8F-7ABE9E722937}" type="presParOf" srcId="{55EC661A-B6AA-45B7-A475-81D2F3F2A586}" destId="{45BF89A9-70FD-4E60-BF59-6E04FED48227}" srcOrd="1" destOrd="0" presId="urn:microsoft.com/office/officeart/2005/8/layout/orgChart1"/>
    <dgm:cxn modelId="{A4CCFE64-E5BC-4085-B65F-0FEF88B0A6CE}" type="presParOf" srcId="{55EC661A-B6AA-45B7-A475-81D2F3F2A586}" destId="{61EEE6C2-5232-46DD-BDCA-1E53D4E89520}" srcOrd="2" destOrd="0" presId="urn:microsoft.com/office/officeart/2005/8/layout/orgChart1"/>
    <dgm:cxn modelId="{165DEFE4-AC56-45CB-B064-4B5C327EC284}" type="presParOf" srcId="{2817AC74-1772-4A47-B5FA-549E228E9742}" destId="{E74426BD-0529-4872-B153-97E2F8BCEF47}" srcOrd="8" destOrd="0" presId="urn:microsoft.com/office/officeart/2005/8/layout/orgChart1"/>
    <dgm:cxn modelId="{1DD1B2C8-B721-4E75-BF30-4DD0E665A229}" type="presParOf" srcId="{2817AC74-1772-4A47-B5FA-549E228E9742}" destId="{FB930EEB-9FD3-4EF4-83B3-33CB8A833A92}" srcOrd="9" destOrd="0" presId="urn:microsoft.com/office/officeart/2005/8/layout/orgChart1"/>
    <dgm:cxn modelId="{A1A027A0-5BA5-4E41-8661-8960B0AC4447}" type="presParOf" srcId="{FB930EEB-9FD3-4EF4-83B3-33CB8A833A92}" destId="{BE6712B2-3E33-40FE-BC35-94782B63F661}" srcOrd="0" destOrd="0" presId="urn:microsoft.com/office/officeart/2005/8/layout/orgChart1"/>
    <dgm:cxn modelId="{D2DC7978-D97B-4BC9-8F32-37D7D793DEF7}" type="presParOf" srcId="{BE6712B2-3E33-40FE-BC35-94782B63F661}" destId="{5B226E01-1CDC-4413-8126-5C10F33C33DD}" srcOrd="0" destOrd="0" presId="urn:microsoft.com/office/officeart/2005/8/layout/orgChart1"/>
    <dgm:cxn modelId="{A09BD5D4-005B-41E0-AC7C-508A05D5EEFC}" type="presParOf" srcId="{BE6712B2-3E33-40FE-BC35-94782B63F661}" destId="{518E98A3-AB5E-4892-A47C-214C9BFECACC}" srcOrd="1" destOrd="0" presId="urn:microsoft.com/office/officeart/2005/8/layout/orgChart1"/>
    <dgm:cxn modelId="{35BBD267-5FFB-4DF3-9372-3E56337B7401}" type="presParOf" srcId="{FB930EEB-9FD3-4EF4-83B3-33CB8A833A92}" destId="{856720C5-1C1D-4FAC-B2A2-E3ADF652C4A9}" srcOrd="1" destOrd="0" presId="urn:microsoft.com/office/officeart/2005/8/layout/orgChart1"/>
    <dgm:cxn modelId="{E337813B-5743-4AAE-863D-9A29CFC8BB54}" type="presParOf" srcId="{FB930EEB-9FD3-4EF4-83B3-33CB8A833A92}" destId="{A947934A-C0FB-419D-B32A-33FD9B0336F3}" srcOrd="2" destOrd="0" presId="urn:microsoft.com/office/officeart/2005/8/layout/orgChart1"/>
    <dgm:cxn modelId="{7A64741C-DD4C-4E48-8E82-BF08F85BC44A}" type="presParOf" srcId="{FEE6B478-C9DE-415B-A93C-D48096A0FFD7}" destId="{4EDAB122-6560-43BF-98F1-6B70851E4BE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426BD-0529-4872-B153-97E2F8BCEF47}">
      <dsp:nvSpPr>
        <dsp:cNvPr id="0" name=""/>
        <dsp:cNvSpPr/>
      </dsp:nvSpPr>
      <dsp:spPr>
        <a:xfrm>
          <a:off x="3810000" y="1337074"/>
          <a:ext cx="3157063" cy="27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980"/>
              </a:lnTo>
              <a:lnTo>
                <a:pt x="3157063" y="136980"/>
              </a:lnTo>
              <a:lnTo>
                <a:pt x="3157063" y="273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DC11BA-F542-412E-A9AA-D7458FE30649}">
      <dsp:nvSpPr>
        <dsp:cNvPr id="0" name=""/>
        <dsp:cNvSpPr/>
      </dsp:nvSpPr>
      <dsp:spPr>
        <a:xfrm>
          <a:off x="3810000" y="1337074"/>
          <a:ext cx="1578531" cy="27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980"/>
              </a:lnTo>
              <a:lnTo>
                <a:pt x="1578531" y="136980"/>
              </a:lnTo>
              <a:lnTo>
                <a:pt x="1578531" y="273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A8E749-EE91-4EA7-BA24-D10AC48B5851}">
      <dsp:nvSpPr>
        <dsp:cNvPr id="0" name=""/>
        <dsp:cNvSpPr/>
      </dsp:nvSpPr>
      <dsp:spPr>
        <a:xfrm>
          <a:off x="3288171" y="2263319"/>
          <a:ext cx="195685" cy="1526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6348"/>
              </a:lnTo>
              <a:lnTo>
                <a:pt x="195685" y="15263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5378D-8CAD-44F8-B66D-05EC956DD26C}">
      <dsp:nvSpPr>
        <dsp:cNvPr id="0" name=""/>
        <dsp:cNvSpPr/>
      </dsp:nvSpPr>
      <dsp:spPr>
        <a:xfrm>
          <a:off x="3288171" y="2263319"/>
          <a:ext cx="195685" cy="600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0102"/>
              </a:lnTo>
              <a:lnTo>
                <a:pt x="195685" y="6001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64DFF-4FFF-41A8-9F26-77A2D16F9B7E}">
      <dsp:nvSpPr>
        <dsp:cNvPr id="0" name=""/>
        <dsp:cNvSpPr/>
      </dsp:nvSpPr>
      <dsp:spPr>
        <a:xfrm>
          <a:off x="3764280" y="1337074"/>
          <a:ext cx="91440" cy="2739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3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2BB2C-0086-457D-8B39-26302369BE45}">
      <dsp:nvSpPr>
        <dsp:cNvPr id="0" name=""/>
        <dsp:cNvSpPr/>
      </dsp:nvSpPr>
      <dsp:spPr>
        <a:xfrm>
          <a:off x="2231468" y="1337074"/>
          <a:ext cx="1578531" cy="273960"/>
        </a:xfrm>
        <a:custGeom>
          <a:avLst/>
          <a:gdLst/>
          <a:ahLst/>
          <a:cxnLst/>
          <a:rect l="0" t="0" r="0" b="0"/>
          <a:pathLst>
            <a:path>
              <a:moveTo>
                <a:pt x="1578531" y="0"/>
              </a:moveTo>
              <a:lnTo>
                <a:pt x="1578531" y="136980"/>
              </a:lnTo>
              <a:lnTo>
                <a:pt x="0" y="136980"/>
              </a:lnTo>
              <a:lnTo>
                <a:pt x="0" y="273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35A8A-6373-42E1-A48A-A33047EAA4B5}">
      <dsp:nvSpPr>
        <dsp:cNvPr id="0" name=""/>
        <dsp:cNvSpPr/>
      </dsp:nvSpPr>
      <dsp:spPr>
        <a:xfrm>
          <a:off x="131108" y="2263319"/>
          <a:ext cx="195685" cy="1526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6348"/>
              </a:lnTo>
              <a:lnTo>
                <a:pt x="195685" y="15263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2CF4E-9747-469E-992B-C0AB59D7AF27}">
      <dsp:nvSpPr>
        <dsp:cNvPr id="0" name=""/>
        <dsp:cNvSpPr/>
      </dsp:nvSpPr>
      <dsp:spPr>
        <a:xfrm>
          <a:off x="131108" y="2263319"/>
          <a:ext cx="195685" cy="600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0102"/>
              </a:lnTo>
              <a:lnTo>
                <a:pt x="195685" y="6001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40462-F852-4423-A6B3-0ECE902D3099}">
      <dsp:nvSpPr>
        <dsp:cNvPr id="0" name=""/>
        <dsp:cNvSpPr/>
      </dsp:nvSpPr>
      <dsp:spPr>
        <a:xfrm>
          <a:off x="652936" y="1337074"/>
          <a:ext cx="3157063" cy="273960"/>
        </a:xfrm>
        <a:custGeom>
          <a:avLst/>
          <a:gdLst/>
          <a:ahLst/>
          <a:cxnLst/>
          <a:rect l="0" t="0" r="0" b="0"/>
          <a:pathLst>
            <a:path>
              <a:moveTo>
                <a:pt x="3157063" y="0"/>
              </a:moveTo>
              <a:lnTo>
                <a:pt x="3157063" y="136980"/>
              </a:lnTo>
              <a:lnTo>
                <a:pt x="0" y="136980"/>
              </a:lnTo>
              <a:lnTo>
                <a:pt x="0" y="273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8047E-225F-4778-801E-4EFE99A07527}">
      <dsp:nvSpPr>
        <dsp:cNvPr id="0" name=""/>
        <dsp:cNvSpPr/>
      </dsp:nvSpPr>
      <dsp:spPr>
        <a:xfrm>
          <a:off x="3157714" y="684788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Πλανήτης Γη</a:t>
          </a:r>
        </a:p>
      </dsp:txBody>
      <dsp:txXfrm>
        <a:off x="3157714" y="684788"/>
        <a:ext cx="1304571" cy="652285"/>
      </dsp:txXfrm>
    </dsp:sp>
    <dsp:sp modelId="{5C03BDC9-B086-46F2-808A-A3CB40AEFE3A}">
      <dsp:nvSpPr>
        <dsp:cNvPr id="0" name=""/>
        <dsp:cNvSpPr/>
      </dsp:nvSpPr>
      <dsp:spPr>
        <a:xfrm>
          <a:off x="651" y="1611034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Ευρασία</a:t>
          </a:r>
        </a:p>
      </dsp:txBody>
      <dsp:txXfrm>
        <a:off x="651" y="1611034"/>
        <a:ext cx="1304571" cy="652285"/>
      </dsp:txXfrm>
    </dsp:sp>
    <dsp:sp modelId="{BD14D47C-5CB6-4CC6-81B5-429C0B9165A1}">
      <dsp:nvSpPr>
        <dsp:cNvPr id="0" name=""/>
        <dsp:cNvSpPr/>
      </dsp:nvSpPr>
      <dsp:spPr>
        <a:xfrm>
          <a:off x="326794" y="2537280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Ευρώπη</a:t>
          </a:r>
        </a:p>
      </dsp:txBody>
      <dsp:txXfrm>
        <a:off x="326794" y="2537280"/>
        <a:ext cx="1304571" cy="652285"/>
      </dsp:txXfrm>
    </dsp:sp>
    <dsp:sp modelId="{B0DBF425-9DCA-4D41-A1B0-4E9ECE09232B}">
      <dsp:nvSpPr>
        <dsp:cNvPr id="0" name=""/>
        <dsp:cNvSpPr/>
      </dsp:nvSpPr>
      <dsp:spPr>
        <a:xfrm>
          <a:off x="326794" y="3463525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Ασία</a:t>
          </a:r>
        </a:p>
      </dsp:txBody>
      <dsp:txXfrm>
        <a:off x="326794" y="3463525"/>
        <a:ext cx="1304571" cy="652285"/>
      </dsp:txXfrm>
    </dsp:sp>
    <dsp:sp modelId="{4D8EF661-0050-41BC-9BCE-89E56ACFFFA7}">
      <dsp:nvSpPr>
        <dsp:cNvPr id="0" name=""/>
        <dsp:cNvSpPr/>
      </dsp:nvSpPr>
      <dsp:spPr>
        <a:xfrm>
          <a:off x="1579182" y="1611034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Αφρική</a:t>
          </a:r>
        </a:p>
      </dsp:txBody>
      <dsp:txXfrm>
        <a:off x="1579182" y="1611034"/>
        <a:ext cx="1304571" cy="652285"/>
      </dsp:txXfrm>
    </dsp:sp>
    <dsp:sp modelId="{200CEE98-6790-4053-91AD-A4561A89B585}">
      <dsp:nvSpPr>
        <dsp:cNvPr id="0" name=""/>
        <dsp:cNvSpPr/>
      </dsp:nvSpPr>
      <dsp:spPr>
        <a:xfrm>
          <a:off x="3157714" y="1611034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Αμερική</a:t>
          </a:r>
        </a:p>
      </dsp:txBody>
      <dsp:txXfrm>
        <a:off x="3157714" y="1611034"/>
        <a:ext cx="1304571" cy="652285"/>
      </dsp:txXfrm>
    </dsp:sp>
    <dsp:sp modelId="{FCA53182-116A-4D4B-9DF2-8134E535D3C5}">
      <dsp:nvSpPr>
        <dsp:cNvPr id="0" name=""/>
        <dsp:cNvSpPr/>
      </dsp:nvSpPr>
      <dsp:spPr>
        <a:xfrm>
          <a:off x="3483857" y="2537280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Νότια Αμερική</a:t>
          </a:r>
        </a:p>
      </dsp:txBody>
      <dsp:txXfrm>
        <a:off x="3483857" y="2537280"/>
        <a:ext cx="1304571" cy="652285"/>
      </dsp:txXfrm>
    </dsp:sp>
    <dsp:sp modelId="{8512EE79-30C6-440C-9840-4580A0E496DA}">
      <dsp:nvSpPr>
        <dsp:cNvPr id="0" name=""/>
        <dsp:cNvSpPr/>
      </dsp:nvSpPr>
      <dsp:spPr>
        <a:xfrm>
          <a:off x="3483857" y="3463525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Βόρεια Αμερική</a:t>
          </a:r>
        </a:p>
      </dsp:txBody>
      <dsp:txXfrm>
        <a:off x="3483857" y="3463525"/>
        <a:ext cx="1304571" cy="652285"/>
      </dsp:txXfrm>
    </dsp:sp>
    <dsp:sp modelId="{3893EF17-8EF8-4C3A-B47B-BF3FF068577C}">
      <dsp:nvSpPr>
        <dsp:cNvPr id="0" name=""/>
        <dsp:cNvSpPr/>
      </dsp:nvSpPr>
      <dsp:spPr>
        <a:xfrm>
          <a:off x="4736245" y="1611034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Ωκεανία</a:t>
          </a:r>
        </a:p>
      </dsp:txBody>
      <dsp:txXfrm>
        <a:off x="4736245" y="1611034"/>
        <a:ext cx="1304571" cy="652285"/>
      </dsp:txXfrm>
    </dsp:sp>
    <dsp:sp modelId="{5B226E01-1CDC-4413-8126-5C10F33C33DD}">
      <dsp:nvSpPr>
        <dsp:cNvPr id="0" name=""/>
        <dsp:cNvSpPr/>
      </dsp:nvSpPr>
      <dsp:spPr>
        <a:xfrm>
          <a:off x="6314777" y="1611034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Ανταρκτική</a:t>
          </a:r>
        </a:p>
      </dsp:txBody>
      <dsp:txXfrm>
        <a:off x="6314777" y="1611034"/>
        <a:ext cx="1304571" cy="652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6233-29D1-46AF-82C9-EF653E8235D1}" type="datetimeFigureOut">
              <a:rPr lang="el-GR" smtClean="0"/>
              <a:t>10/9/2018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E7AC4-03BF-40B5-87CB-3C9C4EC221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2684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E7AC4-03BF-40B5-87CB-3C9C4EC221E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61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59C5-F9AE-43F0-8148-9CA7CB8A55F0}" type="datetime1">
              <a:rPr lang="el-GR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0FD3-C610-4299-AB9B-846FE93FD884}" type="datetime1">
              <a:rPr lang="el-GR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DD4E-3521-400E-8E52-7E42DA0FBC38}" type="datetime1">
              <a:rPr lang="el-GR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4B97-2963-40EF-8073-C52BF911FF4D}" type="datetime1">
              <a:rPr lang="el-GR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8DC3-4491-40A6-8479-35C9CC6F362B}" type="datetime1">
              <a:rPr lang="el-GR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9711-4320-4F3A-85A4-0B65A2E533FC}" type="datetime1">
              <a:rPr lang="el-GR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1E2D3-B1CD-4D73-B30C-EAD9D5CDF1E8}" type="datetime1">
              <a:rPr lang="el-GR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7FF7-FBDE-4EAE-86BD-F5442A1A5CB9}" type="datetime1">
              <a:rPr lang="el-GR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C101-8FE4-47FC-98C1-5D0DA9810D04}" type="datetime1">
              <a:rPr lang="el-GR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0EF3-762E-447D-AFF2-BD8AB4267A4A}" type="datetime1">
              <a:rPr lang="el-GR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7F35-CDFC-48A0-B61E-841F550A86D5}" type="datetime1">
              <a:rPr lang="el-GR" smtClean="0"/>
              <a:t>10/9/2018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ECBE0C-E30E-480B-AB0B-C214F3E28B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A74393A-16A8-4AD2-870F-E7D416A5DA69}" type="datetime1">
              <a:rPr lang="el-GR" smtClean="0"/>
              <a:t>10/9/2018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anose="03090702030407020403" pitchFamily="66" charset="0"/>
              </a:rPr>
              <a:t>ΗΠΕΙΡΟΙ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Μία Μελέτη Των Έξι Ηπείρων</a:t>
            </a:r>
            <a:endParaRPr lang="en-US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/>
              <a:t>Αφρική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r">
              <a:lnSpc>
                <a:spcPct val="170000"/>
              </a:lnSpc>
            </a:pPr>
            <a:r>
              <a:rPr lang="el-GR" dirty="0"/>
              <a:t>Η δεύτερη μεγαλύτερη ήπειρος με το δεύτερο μεγαλύτερο σε μέγεθος πληθυσμό</a:t>
            </a:r>
          </a:p>
        </p:txBody>
      </p:sp>
      <p:pic>
        <p:nvPicPr>
          <p:cNvPr id="5" name="Εικόνα 4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0175"/>
            <a:ext cx="2880000" cy="1647825"/>
          </a:xfrm>
          <a:prstGeom prst="rect">
            <a:avLst/>
          </a:prstGeom>
        </p:spPr>
      </p:pic>
      <p:pic>
        <p:nvPicPr>
          <p:cNvPr id="6" name="Εικόνα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80000" y="5210175"/>
            <a:ext cx="28800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601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/>
              <a:t>Ευρώπη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dirty="0"/>
              <a:t>Η 2η μικρότερη </a:t>
            </a:r>
            <a:r>
              <a:rPr lang="el-GR" dirty="0">
                <a:solidFill>
                  <a:srgbClr val="00B0F0"/>
                </a:solidFill>
              </a:rPr>
              <a:t>ήπειρος</a:t>
            </a:r>
            <a:endParaRPr lang="en-US" dirty="0"/>
          </a:p>
          <a:p>
            <a:endParaRPr lang="el-GR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0">
            <a:off x="2716527" y="2276872"/>
            <a:ext cx="2310990" cy="3420000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20000">
            <a:off x="560287" y="2852935"/>
            <a:ext cx="2530618" cy="25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759" y="1412776"/>
            <a:ext cx="3782951" cy="252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710" y="3473912"/>
            <a:ext cx="3828277" cy="2592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174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0B050"/>
                </a:solidFill>
              </a:rPr>
              <a:t>Ωκεανία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dirty="0"/>
              <a:t>Η 6</a:t>
            </a:r>
            <a:r>
              <a:rPr lang="el-GR" baseline="30000" dirty="0"/>
              <a:t>η</a:t>
            </a:r>
            <a:r>
              <a:rPr lang="el-GR" dirty="0"/>
              <a:t> μεγαλύτερη </a:t>
            </a:r>
            <a:r>
              <a:rPr lang="el-G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ήπειρος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C:\Documents and Settings\Cathi\Local Settings\Temporary Internet Files\Content.IE5\4TYR0LEV\MCj03840540000[1]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0B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7022044" y="4725346"/>
            <a:ext cx="2121988" cy="2132678"/>
          </a:xfrm>
          <a:prstGeom prst="rect">
            <a:avLst/>
          </a:prstGeom>
          <a:noFill/>
        </p:spPr>
      </p:pic>
      <p:cxnSp>
        <p:nvCxnSpPr>
          <p:cNvPr id="7" name="Ευθύγραμμο βέλος σύνδεσης 6"/>
          <p:cNvCxnSpPr/>
          <p:nvPr/>
        </p:nvCxnSpPr>
        <p:spPr>
          <a:xfrm>
            <a:off x="755576" y="3140968"/>
            <a:ext cx="3816424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ήπειροι αναλυτικά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42974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04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έξι ήπειροι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Αμερική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Ανταρκτική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Ασία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Αφρική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Ευρώπη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Ωκεανία</a:t>
            </a:r>
          </a:p>
        </p:txBody>
      </p:sp>
      <p:sp>
        <p:nvSpPr>
          <p:cNvPr id="5" name="Καμπύλο αριστερό βέλος 4"/>
          <p:cNvSpPr/>
          <p:nvPr/>
        </p:nvSpPr>
        <p:spPr>
          <a:xfrm>
            <a:off x="3995936" y="1844824"/>
            <a:ext cx="2592288" cy="33123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1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ήπειροι σε αριθμούς</a:t>
            </a:r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087282"/>
              </p:ext>
            </p:extLst>
          </p:nvPr>
        </p:nvGraphicFramePr>
        <p:xfrm>
          <a:off x="457200" y="1600200"/>
          <a:ext cx="7200000" cy="3240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7822">
                <a:tc>
                  <a:txBody>
                    <a:bodyPr/>
                    <a:lstStyle/>
                    <a:p>
                      <a:r>
                        <a:rPr lang="el-GR" sz="20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Ήπειρος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Μέγεθος (σε εκατ.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Km</a:t>
                      </a:r>
                      <a:r>
                        <a:rPr lang="en-US" sz="2000" baseline="300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l-GR" sz="20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Πληθυσμός</a:t>
                      </a:r>
                      <a:r>
                        <a:rPr lang="el-GR" sz="2000" baseline="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(σε εκατ.)</a:t>
                      </a:r>
                      <a:endParaRPr lang="el-GR" sz="20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030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Αμερική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030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Ανταρκτική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030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Ασία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030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Αφρική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030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Ευρώπη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030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Ωκεανία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9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Σύγκριση Μεγέθους Ηπείρων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00089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1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Αναλογία Πληθυσμού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45525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7572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Αμερική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l-GR" dirty="0"/>
              <a:t>Είναι γνωστή και ως </a:t>
            </a:r>
            <a:r>
              <a:rPr lang="el-GR" b="1" i="1" dirty="0">
                <a:solidFill>
                  <a:srgbClr val="FF0000"/>
                </a:solidFill>
              </a:rPr>
              <a:t>«Νέος Κόσμος»</a:t>
            </a:r>
          </a:p>
          <a:p>
            <a:pPr marL="342900" lvl="1" algn="r">
              <a:buClr>
                <a:schemeClr val="accent1"/>
              </a:buClr>
            </a:pPr>
            <a:r>
              <a:rPr lang="el-GR" dirty="0"/>
              <a:t>Η μεγαλύτερη ήπειρος με το μεγαλύτερο πληθυσμό</a:t>
            </a:r>
            <a:endParaRPr lang="en-NZ" dirty="0"/>
          </a:p>
          <a:p>
            <a:pPr algn="r"/>
            <a:endParaRPr lang="el-GR" b="1" i="1" dirty="0">
              <a:solidFill>
                <a:srgbClr val="FF0000"/>
              </a:solidFill>
            </a:endParaRPr>
          </a:p>
        </p:txBody>
      </p:sp>
      <p:pic>
        <p:nvPicPr>
          <p:cNvPr id="5" name="Picture 5" descr="C:\Documents and Settings\Cathi\Local Settings\Temporary Internet Files\Content.IE5\4TYR0LEV\MCj038405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25346"/>
            <a:ext cx="2121988" cy="2132678"/>
          </a:xfrm>
          <a:prstGeom prst="rect">
            <a:avLst/>
          </a:prstGeom>
          <a:noFill/>
        </p:spPr>
      </p:pic>
      <p:sp>
        <p:nvSpPr>
          <p:cNvPr id="6" name="Δεξιό βέλος 5"/>
          <p:cNvSpPr/>
          <p:nvPr/>
        </p:nvSpPr>
        <p:spPr>
          <a:xfrm>
            <a:off x="3491880" y="3645024"/>
            <a:ext cx="3096344" cy="1800200"/>
          </a:xfrm>
          <a:prstGeom prst="rightArrow">
            <a:avLst/>
          </a:prstGeom>
          <a:solidFill>
            <a:srgbClr val="92D050"/>
          </a:solidFill>
          <a:ln w="57150">
            <a:solidFill>
              <a:srgbClr val="C00000"/>
            </a:solidFill>
            <a:prstDash val="sysDot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Νέος Κόσμος</a:t>
            </a:r>
          </a:p>
        </p:txBody>
      </p:sp>
    </p:spTree>
    <p:extLst>
      <p:ext uri="{BB962C8B-B14F-4D97-AF65-F5344CB8AC3E}">
        <p14:creationId xmlns:p14="http://schemas.microsoft.com/office/powerpoint/2010/main" val="1062621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Ανταρκτική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500" dirty="0">
                <a:latin typeface="Arial" panose="020B0604020202020204" pitchFamily="34" charset="0"/>
                <a:cs typeface="Arial" panose="020B0604020202020204" pitchFamily="34" charset="0"/>
              </a:rPr>
              <a:t>Η παγωμένη ήπειρος</a:t>
            </a:r>
          </a:p>
        </p:txBody>
      </p:sp>
      <p:pic>
        <p:nvPicPr>
          <p:cNvPr id="5" name="Picture 5" descr="C:\Documents and Settings\Cathi\Local Settings\Temporary Internet Files\Content.IE5\4TYR0LEV\MCj03840540000[1]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0B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7022044" y="4725346"/>
            <a:ext cx="2121988" cy="2132678"/>
          </a:xfrm>
          <a:prstGeom prst="rect">
            <a:avLst/>
          </a:prstGeom>
          <a:noFill/>
        </p:spPr>
      </p:pic>
      <p:sp>
        <p:nvSpPr>
          <p:cNvPr id="6" name="Πεντάγωνο 5"/>
          <p:cNvSpPr/>
          <p:nvPr/>
        </p:nvSpPr>
        <p:spPr>
          <a:xfrm>
            <a:off x="755576" y="4005064"/>
            <a:ext cx="3816424" cy="1584176"/>
          </a:xfrm>
          <a:prstGeom prst="homePlate">
            <a:avLst/>
          </a:prstGeom>
          <a:solidFill>
            <a:srgbClr val="002060"/>
          </a:solidFill>
          <a:ln w="38100">
            <a:solidFill>
              <a:srgbClr val="FFFF00"/>
            </a:solidFill>
            <a:prstDash val="dash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Παγωμένη ήπειρος</a:t>
            </a:r>
          </a:p>
        </p:txBody>
      </p:sp>
    </p:spTree>
    <p:extLst>
      <p:ext uri="{BB962C8B-B14F-4D97-AF65-F5344CB8AC3E}">
        <p14:creationId xmlns:p14="http://schemas.microsoft.com/office/powerpoint/2010/main" val="2808768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Ασία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r">
              <a:lnSpc>
                <a:spcPct val="200000"/>
              </a:lnSpc>
            </a:pPr>
            <a:r>
              <a:rPr lang="el-GR" sz="2400" i="1" dirty="0">
                <a:latin typeface="Arial" panose="020B0604020202020204" pitchFamily="34" charset="0"/>
                <a:cs typeface="Arial" panose="020B0604020202020204" pitchFamily="34" charset="0"/>
              </a:rPr>
              <a:t>Η μεγαλύτερη ήπειρος με το μεγαλύτερο πληθυσμό</a:t>
            </a:r>
            <a:endParaRPr lang="en-N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Program Files\Microsoft Office\MEDIA\CAGCAT10\j01955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079" y="2520085"/>
            <a:ext cx="1607506" cy="19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ΗΠΕΙΡΟΙ&amp;quot;&quot;/&gt;&lt;property id=&quot;20307&quot; value=&quot;256&quot;/&gt;&lt;/object&gt;&lt;object type=&quot;3&quot; unique_id=&quot;10005&quot;&gt;&lt;property id=&quot;20148&quot; value=&quot;5&quot;/&gt;&lt;property id=&quot;20300&quot; value=&quot;Slide 9 - &amp;quot;Ασία &amp;quot;&quot;/&gt;&lt;property id=&quot;20307&quot; value=&quot;257&quot;/&gt;&lt;/object&gt;&lt;object type=&quot;3&quot; unique_id=&quot;10006&quot;&gt;&lt;property id=&quot;20148&quot; value=&quot;5&quot;/&gt;&lt;property id=&quot;20300&quot; value=&quot;Slide 12 - &amp;quot;Ωκεανία&amp;quot;&quot;/&gt;&lt;property id=&quot;20307&quot; value=&quot;258&quot;/&gt;&lt;/object&gt;&lt;object type=&quot;3&quot; unique_id=&quot;10097&quot;&gt;&lt;property id=&quot;20148&quot; value=&quot;5&quot;/&gt;&lt;property id=&quot;20300&quot; value=&quot;Slide 10 - &amp;quot;Αφρική&amp;quot;&quot;/&gt;&lt;property id=&quot;20307&quot; value=&quot;259&quot;/&gt;&lt;/object&gt;&lt;object type=&quot;3&quot; unique_id=&quot;10098&quot;&gt;&lt;property id=&quot;20148&quot; value=&quot;5&quot;/&gt;&lt;property id=&quot;20300&quot; value=&quot;Slide 11 - &amp;quot;Ευρώπη&amp;quot;&quot;/&gt;&lt;property id=&quot;20307&quot; value=&quot;260&quot;/&gt;&lt;/object&gt;&lt;object type=&quot;3&quot; unique_id=&quot;10099&quot;&gt;&lt;property id=&quot;20148&quot; value=&quot;5&quot;/&gt;&lt;property id=&quot;20300&quot; value=&quot;Slide 7 - &amp;quot;Αμερική&amp;quot;&quot;/&gt;&lt;property id=&quot;20307&quot; value=&quot;261&quot;/&gt;&lt;/object&gt;&lt;object type=&quot;3&quot; unique_id=&quot;10100&quot;&gt;&lt;property id=&quot;20148&quot; value=&quot;5&quot;/&gt;&lt;property id=&quot;20300&quot; value=&quot;Slide 8 - &amp;quot;Ανταρκτική&amp;quot;&quot;/&gt;&lt;property id=&quot;20307&quot; value=&quot;262&quot;/&gt;&lt;/object&gt;&lt;object type=&quot;3&quot; unique_id=&quot;10156&quot;&gt;&lt;property id=&quot;20148&quot; value=&quot;5&quot;/&gt;&lt;property id=&quot;20300&quot; value=&quot;Slide 2 - &amp;quot;Οι ήπειροι αναλυτικά&amp;quot;&quot;/&gt;&lt;property id=&quot;20307&quot; value=&quot;267&quot;/&gt;&lt;/object&gt;&lt;object type=&quot;3&quot; unique_id=&quot;10157&quot;&gt;&lt;property id=&quot;20148&quot; value=&quot;5&quot;/&gt;&lt;property id=&quot;20300&quot; value=&quot;Slide 3 - &amp;quot;Οι έξι ήπειροι&amp;quot;&quot;/&gt;&lt;property id=&quot;20307&quot; value=&quot;263&quot;/&gt;&lt;/object&gt;&lt;object type=&quot;3&quot; unique_id=&quot;10158&quot;&gt;&lt;property id=&quot;20148&quot; value=&quot;5&quot;/&gt;&lt;property id=&quot;20300&quot; value=&quot;Slide 4 - &amp;quot;Οι ήπειροι σε αριθμούς&amp;quot;&quot;/&gt;&lt;property id=&quot;20307&quot; value=&quot;264&quot;/&gt;&lt;/object&gt;&lt;object type=&quot;3&quot; unique_id=&quot;10159&quot;&gt;&lt;property id=&quot;20148&quot; value=&quot;5&quot;/&gt;&lt;property id=&quot;20300&quot; value=&quot;Slide 5 - &amp;quot;Σύγκριση Μεγέθους Ηπείρων&amp;quot;&quot;/&gt;&lt;property id=&quot;20307&quot; value=&quot;265&quot;/&gt;&lt;/object&gt;&lt;object type=&quot;3&quot; unique_id=&quot;10160&quot;&gt;&lt;property id=&quot;20148&quot; value=&quot;5&quot;/&gt;&lt;property id=&quot;20300&quot; value=&quot;Slide 6 - &amp;quot;Αναλογία Πληθυσμού&amp;quot;&quot;/&gt;&lt;property id=&quot;20307&quot; value=&quot;26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Γειτνίαση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128</Words>
  <Application>Microsoft Office PowerPoint</Application>
  <PresentationFormat>Προβολή στην οθόνη (4:3)</PresentationFormat>
  <Paragraphs>61</Paragraphs>
  <Slides>12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</vt:lpstr>
      <vt:lpstr>Mistral</vt:lpstr>
      <vt:lpstr>Tahoma</vt:lpstr>
      <vt:lpstr>Wingdings</vt:lpstr>
      <vt:lpstr>Γειτνίαση</vt:lpstr>
      <vt:lpstr>ΗΠΕΙΡΟΙ</vt:lpstr>
      <vt:lpstr>Οι ήπειροι αναλυτικά</vt:lpstr>
      <vt:lpstr>Οι έξι ήπειροι</vt:lpstr>
      <vt:lpstr>Οι ήπειροι σε αριθμούς</vt:lpstr>
      <vt:lpstr>Σύγκριση Μεγέθους Ηπείρων</vt:lpstr>
      <vt:lpstr>Αναλογία Πληθυσμού</vt:lpstr>
      <vt:lpstr>Αμερική</vt:lpstr>
      <vt:lpstr>Ανταρκτική</vt:lpstr>
      <vt:lpstr>Ασία </vt:lpstr>
      <vt:lpstr>Αφρική</vt:lpstr>
      <vt:lpstr>Ευρώπη</vt:lpstr>
      <vt:lpstr>Ωκεανία</vt:lpstr>
    </vt:vector>
  </TitlesOfParts>
  <Company>LABTECH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LABTECH</dc:creator>
  <cp:lastModifiedBy>Labtech Κέντρα Πληροφορικής</cp:lastModifiedBy>
  <cp:revision>49</cp:revision>
  <dcterms:created xsi:type="dcterms:W3CDTF">2007-06-07T03:42:15Z</dcterms:created>
  <dcterms:modified xsi:type="dcterms:W3CDTF">2018-09-10T12:23:43Z</dcterms:modified>
</cp:coreProperties>
</file>