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1E6BD0-F9FD-40B3-B86F-18444140484E}" v="43" dt="2019-11-23T20:18:54.601"/>
    <p1510:client id="{F94F48DA-1BA8-48B5-980E-CC2FB6A62A75}" v="1" dt="2019-11-24T14:55:48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80" autoAdjust="0"/>
  </p:normalViewPr>
  <p:slideViewPr>
    <p:cSldViewPr snapToGrid="0">
      <p:cViewPr varScale="1">
        <p:scale>
          <a:sx n="81" d="100"/>
          <a:sy n="81" d="100"/>
        </p:scale>
        <p:origin x="84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528195B-79AD-4A97-9366-56D774361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199" y="3602038"/>
            <a:ext cx="5061761" cy="471198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BD75-DC0C-44F0-AB69-E031D08A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F416D-E76D-46D1-B159-46111AB1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4FAC-AFE3-43B6-98F7-7FF28ABD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343B03-0ECD-4121-AF67-92583A200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085" y="292590"/>
            <a:ext cx="6799899" cy="627281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07F6605-45D8-4F23-A37F-05BE84AA61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199" y="2802334"/>
            <a:ext cx="5061761" cy="738664"/>
          </a:xfrm>
          <a:noFill/>
        </p:spPr>
        <p:txBody>
          <a:bodyPr wrap="square" lIns="0" tIns="0" rIns="0" bIns="0" anchor="b" anchorCtr="0">
            <a:spAutoFit/>
          </a:bodyPr>
          <a:lstStyle>
            <a:lvl1pPr>
              <a:defRPr sz="4800" b="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event</a:t>
            </a:r>
          </a:p>
        </p:txBody>
      </p:sp>
    </p:spTree>
    <p:extLst>
      <p:ext uri="{BB962C8B-B14F-4D97-AF65-F5344CB8AC3E}">
        <p14:creationId xmlns:p14="http://schemas.microsoft.com/office/powerpoint/2010/main" val="371741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8C6D-85E6-442F-8E6C-D9FB1951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F22F8-C5B5-4B25-942B-50366BDC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82958-A822-44FE-BF34-09DB8FAEF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3B0A2-E941-42FB-BA6B-B640597F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24D6A-30B4-4AB0-81D3-D40D13E2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1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3BDBB2-823C-4858-BA5E-1BB17298C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68BF5-AEA2-476E-8571-3CEDB909F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8A922-8B6E-41B7-B8A6-ADB51DF0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AD08-4FDB-449E-96D1-2F442F95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B6F99-C63C-4AE8-B275-81374292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0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BC27-DB77-4AE6-8CB1-E80EA039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4EE24-E13E-49A5-A20A-F470B2A46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1103C-60CF-4EB5-9CED-6F3C9A56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90E91-513E-4ED4-92AC-EC06CD27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D8EC-7DAB-413D-BD30-DF4CAF8F2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5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7871D-D1B7-496D-A880-CA2A3440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36213-7F59-434F-A0C1-650C9ECE0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08BC2-9A60-48FC-B914-472186AC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5B457-5362-42E1-B141-3329BC26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2BD1-F5EA-42CD-98DA-B7993243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7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FAA8-20E4-4CC5-A85A-CEE00A67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D17B-9414-4154-8EF8-9F1ED2D73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6F508-76AE-472F-A2E8-20C0618ED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2E440-89C9-4E75-A2CE-2B113F32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33F02-E9BB-4DF5-95A6-CF8CDD8D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5AA6C-B233-45F4-8EA1-30F1D439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5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4AD2B-FAF1-4BC2-B8AE-C427DC98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870FE-DAE1-43F6-9D35-77E7D8991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AB930-EA7F-42DA-842E-4DFEDD824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999C1D-BFC5-407C-BEE4-2E284D2D7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FA394-5BA5-41A2-BCFB-B1BE13275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4B4D2-4D8B-4F46-841B-CBE171B9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CA57A2-CC5C-4DA3-B3BB-06B37FE4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E6EC45-CE07-425A-A1A7-A8B1D921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9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5B82-3189-4177-A644-D20A38D1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99C6D-CDF9-400D-9143-955ACEF9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3FE8B-4837-40C2-A2FD-989B9F0A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D0A53-FFC2-4948-92AB-BBF6D88E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7A7E63-65BF-4E2C-A6D4-8959B6B6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028CA-1C4E-461C-AF0F-320B8A2B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0B189-DD76-4A03-B168-B1E5E4DA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8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60D1F-C45C-4E55-8034-9246C4D79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6C93A-9B50-43A5-A495-2922C04A1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68EE3-62FB-447C-AFFF-4C2DDABA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13E6F-3E17-40FD-A32A-28433ED9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24272-6635-4BBD-A752-08B66BE1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8B656-86F4-4554-AFA7-AEDD2C03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4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809E-35CF-4A11-8C6F-B945A017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7FE929-33B9-4A3B-AF23-DF3169D3D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C6D3B-1DDA-4DD7-A29B-A831E37FA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BB457-FE61-41E4-A52C-7F6CDB95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1B36A-2B9C-4AE0-AA80-D18CBC0A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BBD2A-4BBA-4AA1-A723-A2CB09BE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8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03A2B1-DD3A-4993-B155-7EE7B3133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E0809-94C3-4867-860B-02727894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07503-934B-4FA7-9978-5777EC7FBA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6A6FA-56D9-45A0-8B81-A498649BE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ACF38-8BD2-4C5C-92F3-A221EA4C5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8AFAC-4883-4904-9E6C-5646316D5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2876201"/>
            <a:ext cx="5061761" cy="664797"/>
          </a:xfrm>
        </p:spPr>
        <p:txBody>
          <a:bodyPr/>
          <a:lstStyle/>
          <a:p>
            <a:r>
              <a:rPr lang="en-US" dirty="0"/>
              <a:t>Staff Profiles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3017B-1333-4B08-9A93-6B2777F22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1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Marcos Serna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Farm General Manager</a:t>
            </a:r>
          </a:p>
          <a:p>
            <a:r>
              <a:rPr lang="en-US" dirty="0"/>
              <a:t>Grew up near Yakima, WA</a:t>
            </a:r>
          </a:p>
          <a:p>
            <a:r>
              <a:rPr lang="en-US" dirty="0"/>
              <a:t>A “barbeque fanatic”</a:t>
            </a:r>
          </a:p>
          <a:p>
            <a:endParaRPr lang="en-US" dirty="0"/>
          </a:p>
        </p:txBody>
      </p:sp>
      <p:pic>
        <p:nvPicPr>
          <p:cNvPr id="5" name="Content Placeholder 4" descr="A photo of Marcos Serna.">
            <a:extLst>
              <a:ext uri="{FF2B5EF4-FFF2-40B4-BE49-F238E27FC236}">
                <a16:creationId xmlns:a16="http://schemas.microsoft.com/office/drawing/2014/main" id="{420067D6-C063-4405-AD36-5662A7CC82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34" y="365125"/>
            <a:ext cx="4007266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8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Eugenia Austin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Soil Scientist</a:t>
            </a:r>
          </a:p>
          <a:p>
            <a:r>
              <a:rPr lang="en-US" dirty="0"/>
              <a:t>Grew up in Boulder, CO</a:t>
            </a:r>
          </a:p>
          <a:p>
            <a:r>
              <a:rPr lang="en-US" dirty="0"/>
              <a:t>Enjoys crossword puzzles, photography, and is a ferocious scrabble player</a:t>
            </a:r>
          </a:p>
        </p:txBody>
      </p:sp>
      <p:pic>
        <p:nvPicPr>
          <p:cNvPr id="9" name="Content Placeholder 8" descr="A photo of Eugenia Austin.">
            <a:extLst>
              <a:ext uri="{FF2B5EF4-FFF2-40B4-BE49-F238E27FC236}">
                <a16:creationId xmlns:a16="http://schemas.microsoft.com/office/drawing/2014/main" id="{D4AC56F0-E430-41C6-A456-B834F44CD9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891" y="365125"/>
            <a:ext cx="3851909" cy="402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7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Fen Long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Irrigation Engineer </a:t>
            </a:r>
          </a:p>
          <a:p>
            <a:r>
              <a:rPr lang="en-US" dirty="0"/>
              <a:t>Worked at the United States Bureau of Reclamation</a:t>
            </a:r>
          </a:p>
          <a:p>
            <a:r>
              <a:rPr lang="en-US" dirty="0"/>
              <a:t>"Really, I'm a math person" </a:t>
            </a:r>
          </a:p>
        </p:txBody>
      </p:sp>
      <p:pic>
        <p:nvPicPr>
          <p:cNvPr id="7" name="Content Placeholder 6" descr="A photo of Fen Long.">
            <a:extLst>
              <a:ext uri="{FF2B5EF4-FFF2-40B4-BE49-F238E27FC236}">
                <a16:creationId xmlns:a16="http://schemas.microsoft.com/office/drawing/2014/main" id="{42335227-41D5-4E2B-BC86-F26270AC6E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55" y="365125"/>
            <a:ext cx="3913345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6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Hilary Brennan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Greenhouse Manager</a:t>
            </a:r>
          </a:p>
          <a:p>
            <a:r>
              <a:rPr lang="en-US" dirty="0"/>
              <a:t>Grew up on army bases as her dad’s military assignments changed</a:t>
            </a:r>
          </a:p>
          <a:p>
            <a:r>
              <a:rPr lang="en-US" dirty="0"/>
              <a:t>Loves to travel and recently returned from two weeks in Iceland</a:t>
            </a:r>
          </a:p>
        </p:txBody>
      </p:sp>
      <p:pic>
        <p:nvPicPr>
          <p:cNvPr id="8" name="Content Placeholder 7" descr="A photo of Hilary Brennan.">
            <a:extLst>
              <a:ext uri="{FF2B5EF4-FFF2-40B4-BE49-F238E27FC236}">
                <a16:creationId xmlns:a16="http://schemas.microsoft.com/office/drawing/2014/main" id="{5EFF0BD6-B0D7-4F8A-A029-F7AFDFF8CA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223" y="365125"/>
            <a:ext cx="382457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44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Danielle </a:t>
            </a:r>
            <a:r>
              <a:rPr lang="en-US" dirty="0" err="1"/>
              <a:t>Gousse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Agricultural technologist</a:t>
            </a:r>
          </a:p>
          <a:p>
            <a:r>
              <a:rPr lang="en-US" dirty="0"/>
              <a:t>Grew up in Minnesota on a dairy farm</a:t>
            </a:r>
          </a:p>
          <a:p>
            <a:r>
              <a:rPr lang="en-US" dirty="0"/>
              <a:t>Enjoys whitewater kayaking and her burgeoning tropical fish tank</a:t>
            </a:r>
          </a:p>
        </p:txBody>
      </p:sp>
      <p:pic>
        <p:nvPicPr>
          <p:cNvPr id="7" name="Content Placeholder 6" descr="A photo of Danielle Gousse.">
            <a:extLst>
              <a:ext uri="{FF2B5EF4-FFF2-40B4-BE49-F238E27FC236}">
                <a16:creationId xmlns:a16="http://schemas.microsoft.com/office/drawing/2014/main" id="{E9B6B7A4-CD56-4EA1-A0B0-6FDF75F0A4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073" y="365125"/>
            <a:ext cx="382372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52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Fernando Vasquez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Beekeeper</a:t>
            </a:r>
          </a:p>
          <a:p>
            <a:r>
              <a:rPr lang="en-US" dirty="0"/>
              <a:t>Worked in a bookstore in Passaic, NJ</a:t>
            </a:r>
          </a:p>
          <a:p>
            <a:r>
              <a:rPr lang="en-US" dirty="0"/>
              <a:t>A published poet and enthusiastic cabinetmaker</a:t>
            </a:r>
          </a:p>
        </p:txBody>
      </p:sp>
      <p:pic>
        <p:nvPicPr>
          <p:cNvPr id="7" name="Content Placeholder 6" descr="A photo of Fernando Vasquez.">
            <a:extLst>
              <a:ext uri="{FF2B5EF4-FFF2-40B4-BE49-F238E27FC236}">
                <a16:creationId xmlns:a16="http://schemas.microsoft.com/office/drawing/2014/main" id="{C6E32982-36A6-45A2-9B32-32F66E8E60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96200" y="548005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71277"/>
      </p:ext>
    </p:extLst>
  </p:cSld>
  <p:clrMapOvr>
    <a:masterClrMapping/>
  </p:clrMapOvr>
</p:sld>
</file>

<file path=ppt/theme/theme1.xml><?xml version="1.0" encoding="utf-8"?>
<a:theme xmlns:a="http://schemas.openxmlformats.org/drawingml/2006/main" name="Munsons_pickle_and_preserves_farm_theme">
  <a:themeElements>
    <a:clrScheme name="Custom 1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107C10"/>
      </a:accent1>
      <a:accent2>
        <a:srgbClr val="0078D4"/>
      </a:accent2>
      <a:accent3>
        <a:srgbClr val="8661C5"/>
      </a:accent3>
      <a:accent4>
        <a:srgbClr val="D83B01"/>
      </a:accent4>
      <a:accent5>
        <a:srgbClr val="FFB900"/>
      </a:accent5>
      <a:accent6>
        <a:srgbClr val="008575"/>
      </a:accent6>
      <a:hlink>
        <a:srgbClr val="0563C1"/>
      </a:hlink>
      <a:folHlink>
        <a:srgbClr val="954F72"/>
      </a:folHlink>
    </a:clrScheme>
    <a:fontScheme name="Munsons">
      <a:majorFont>
        <a:latin typeface="Verda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sons_pickle_and_preserves_farm_theme" id="{F2FD0116-C247-4AEC-A61B-2F94587C77DB}" vid="{9A8A2592-5073-4EE9-9B13-1C91F2567B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Munsons_pickle_and_preserves_farm_theme</Template>
  <TotalTime>0</TotalTime>
  <Words>124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Palatino Linotype</vt:lpstr>
      <vt:lpstr>Verdana</vt:lpstr>
      <vt:lpstr>Munsons_pickle_and_preserves_farm_theme</vt:lpstr>
      <vt:lpstr>Staff Profiles</vt:lpstr>
      <vt:lpstr>Marcos Serna</vt:lpstr>
      <vt:lpstr>Eugenia Austin</vt:lpstr>
      <vt:lpstr>Fen Long</vt:lpstr>
      <vt:lpstr>Hilary Brennan</vt:lpstr>
      <vt:lpstr>Danielle Gousse</vt:lpstr>
      <vt:lpstr>Fernando Vasquez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2020-01-20T18:32:55Z</dcterms:created>
  <dcterms:modified xsi:type="dcterms:W3CDTF">2020-02-25T01:34:03Z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v-mego@microsoft.com</vt:lpwstr>
  </property>
  <property fmtid="{D5CDD505-2E9C-101B-9397-08002B2CF9AE}" pid="5" name="MSIP_Label_f42aa342-8706-4288-bd11-ebb85995028c_SetDate">
    <vt:lpwstr>2020-02-25T01:34:03.3350557Z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5c14b52c-4bb7-43c6-8143-3db9ae9f9caf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