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9" r:id="rId2"/>
    <p:sldId id="263" r:id="rId3"/>
    <p:sldId id="264" r:id="rId4"/>
    <p:sldId id="266" r:id="rId5"/>
    <p:sldId id="267" r:id="rId6"/>
    <p:sldId id="268" r:id="rId7"/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2192000" cy="6858000"/>
  <p:notesSz cx="6858000" cy="9144000"/>
  <p:custShowLst>
    <p:custShow name="Custom Show 1" id="0">
      <p:sldLst>
        <p:sld r:id="rId8"/>
        <p:sld r:id="rId10"/>
        <p:sld r:id="rId12"/>
        <p:sld r:id="rId8"/>
        <p:sld r:id="rId12"/>
        <p:sld r:id="rId13"/>
        <p:sld r:id="rId14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B39366-78C0-49B9-AF3A-AA828F59FAF0}" v="4" dt="2019-11-23T21:16:57.9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80" autoAdjust="0"/>
  </p:normalViewPr>
  <p:slideViewPr>
    <p:cSldViewPr snapToGrid="0">
      <p:cViewPr varScale="1">
        <p:scale>
          <a:sx n="81" d="100"/>
          <a:sy n="81" d="100"/>
        </p:scale>
        <p:origin x="8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528195B-79AD-4A97-9366-56D7743614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199" y="3602038"/>
            <a:ext cx="5061761" cy="471198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7BD75-DC0C-44F0-AB69-E031D08AE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F416D-E76D-46D1-B159-46111AB1C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B4FAC-AFE3-43B6-98F7-7FF28ABD2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343B03-0ECD-4121-AF67-92583A20079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7085" y="292590"/>
            <a:ext cx="6799899" cy="627281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507F6605-45D8-4F23-A37F-05BE84AA61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199" y="2802334"/>
            <a:ext cx="5061761" cy="738664"/>
          </a:xfrm>
          <a:noFill/>
        </p:spPr>
        <p:txBody>
          <a:bodyPr wrap="square" lIns="0" tIns="0" rIns="0" bIns="0" anchor="b" anchorCtr="0">
            <a:spAutoFit/>
          </a:bodyPr>
          <a:lstStyle>
            <a:lvl1pPr>
              <a:defRPr sz="4800" b="0" spc="-5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Title of event</a:t>
            </a:r>
          </a:p>
        </p:txBody>
      </p:sp>
    </p:spTree>
    <p:extLst>
      <p:ext uri="{BB962C8B-B14F-4D97-AF65-F5344CB8AC3E}">
        <p14:creationId xmlns:p14="http://schemas.microsoft.com/office/powerpoint/2010/main" val="371741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B8C6D-85E6-442F-8E6C-D9FB19518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7F22F8-C5B5-4B25-942B-50366BDC3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82958-A822-44FE-BF34-09DB8FAEF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3B0A2-E941-42FB-BA6B-B640597FE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24D6A-30B4-4AB0-81D3-D40D13E2B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01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3BDBB2-823C-4858-BA5E-1BB17298CE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468BF5-AEA2-476E-8571-3CEDB909F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8A922-8B6E-41B7-B8A6-ADB51DF06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EAD08-4FDB-449E-96D1-2F442F95B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B6F99-C63C-4AE8-B275-813742927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09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8BC27-DB77-4AE6-8CB1-E80EA0390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4EE24-E13E-49A5-A20A-F470B2A46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1103C-60CF-4EB5-9CED-6F3C9A56F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90E91-513E-4ED4-92AC-EC06CD273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BD8EC-7DAB-413D-BD30-DF4CAF8F2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56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7871D-D1B7-496D-A880-CA2A34408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36213-7F59-434F-A0C1-650C9ECE0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08BC2-9A60-48FC-B914-472186AC2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5B457-5362-42E1-B141-3329BC261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F2BD1-F5EA-42CD-98DA-B79932434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75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FAA8-20E4-4CC5-A85A-CEE00A67C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BD17B-9414-4154-8EF8-9F1ED2D732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96F508-76AE-472F-A2E8-20C0618EDB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52E440-89C9-4E75-A2CE-2B113F324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A33F02-E9BB-4DF5-95A6-CF8CDD8D7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35AA6C-B233-45F4-8EA1-30F1D439B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55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4AD2B-FAF1-4BC2-B8AE-C427DC98B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F870FE-DAE1-43F6-9D35-77E7D8991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AAB930-EA7F-42DA-842E-4DFEDD824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999C1D-BFC5-407C-BEE4-2E284D2D7D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CFA394-5BA5-41A2-BCFB-B1BE132756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84B4D2-4D8B-4F46-841B-CBE171B93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CA57A2-CC5C-4DA3-B3BB-06B37FE41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E6EC45-CE07-425A-A1A7-A8B1D9211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97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05B82-3189-4177-A644-D20A38D1C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199C6D-CDF9-400D-9143-955ACEF97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C3FE8B-4837-40C2-A2FD-989B9F0A3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3D0A53-FFC2-4948-92AB-BBF6D88EB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5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7A7E63-65BF-4E2C-A6D4-8959B6B6C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7028CA-1C4E-461C-AF0F-320B8A2B6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0B189-DD76-4A03-B168-B1E5E4DAC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8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60D1F-C45C-4E55-8034-9246C4D79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6C93A-9B50-43A5-A495-2922C04A1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868EE3-62FB-447C-AFFF-4C2DDABA1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F13E6F-3E17-40FD-A32A-28433ED99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24272-6635-4BBD-A752-08B66BE1D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28B656-86F4-4554-AFA7-AEDD2C030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45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6809E-35CF-4A11-8C6F-B945A0178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7FE929-33B9-4A3B-AF23-DF3169D3D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C6D3B-1DDA-4DD7-A29B-A831E37FA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6BB457-FE61-41E4-A52C-7F6CDB953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11B36A-2B9C-4AE0-AA80-D18CBC0A2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BBD2A-4BBA-4AA1-A723-A2CB09BEF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88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03A2B1-DD3A-4993-B155-7EE7B3133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5E0809-94C3-4867-860B-027278946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07503-934B-4FA7-9978-5777EC7FBA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27317-C33F-470D-AD7B-DDC91C0044A3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6A6FA-56D9-45A0-8B81-A498649BEB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ACF38-8BD2-4C5C-92F3-A221EA4C58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4803B-079E-40B5-9D15-5DF01D1F8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9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1AFF99B-A0E9-43DC-8A27-BE6F4910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2211403"/>
            <a:ext cx="5061761" cy="1329595"/>
          </a:xfrm>
        </p:spPr>
        <p:txBody>
          <a:bodyPr/>
          <a:lstStyle/>
          <a:p>
            <a:r>
              <a:rPr lang="en-US" dirty="0"/>
              <a:t>Company Overview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4545C0B1-24F5-4685-9A1B-9CA13DB903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340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2E5D-83F1-465A-B1CA-B5C0DAE6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Fen Long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AA836-E591-42E4-BD7C-30EEDFE053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Irrigation Engineer </a:t>
            </a:r>
          </a:p>
          <a:p>
            <a:r>
              <a:rPr lang="en-US" dirty="0"/>
              <a:t>Worked at the United States Bureau of Reclamation</a:t>
            </a:r>
          </a:p>
          <a:p>
            <a:r>
              <a:rPr lang="en-US" dirty="0"/>
              <a:t>"Really, I'm a math person" </a:t>
            </a:r>
          </a:p>
        </p:txBody>
      </p:sp>
      <p:pic>
        <p:nvPicPr>
          <p:cNvPr id="7" name="Content Placeholder 6" descr="A photo of Fen Long.">
            <a:extLst>
              <a:ext uri="{FF2B5EF4-FFF2-40B4-BE49-F238E27FC236}">
                <a16:creationId xmlns:a16="http://schemas.microsoft.com/office/drawing/2014/main" id="{42335227-41D5-4E2B-BC86-F26270AC6EC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0455" y="365125"/>
            <a:ext cx="3913345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264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2E5D-83F1-465A-B1CA-B5C0DAE6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Hilary Brennan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AA836-E591-42E4-BD7C-30EEDFE053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Greenhouse Manager</a:t>
            </a:r>
          </a:p>
          <a:p>
            <a:r>
              <a:rPr lang="en-US" dirty="0"/>
              <a:t>Grew up on army bases as her dad’s military assignments changed</a:t>
            </a:r>
          </a:p>
          <a:p>
            <a:r>
              <a:rPr lang="en-US" dirty="0"/>
              <a:t>Loves to travel and recently returned from two weeks in Iceland</a:t>
            </a:r>
          </a:p>
        </p:txBody>
      </p:sp>
      <p:pic>
        <p:nvPicPr>
          <p:cNvPr id="8" name="Content Placeholder 7" descr="A photo of Hilary Brennan.">
            <a:extLst>
              <a:ext uri="{FF2B5EF4-FFF2-40B4-BE49-F238E27FC236}">
                <a16:creationId xmlns:a16="http://schemas.microsoft.com/office/drawing/2014/main" id="{5EFF0BD6-B0D7-4F8A-A029-F7AFDFF8CA2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29223" y="365125"/>
            <a:ext cx="3824577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944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2E5D-83F1-465A-B1CA-B5C0DAE6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Danielle </a:t>
            </a:r>
            <a:r>
              <a:rPr lang="en-US" dirty="0" err="1"/>
              <a:t>Gousse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AA836-E591-42E4-BD7C-30EEDFE053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Agricultural technologist</a:t>
            </a:r>
          </a:p>
          <a:p>
            <a:r>
              <a:rPr lang="en-US" dirty="0"/>
              <a:t>Grew up in Minnesota on a dairy farm</a:t>
            </a:r>
          </a:p>
          <a:p>
            <a:r>
              <a:rPr lang="en-US" dirty="0"/>
              <a:t>Enjoys whitewater kayaking and her burgeoning tropical fish tank</a:t>
            </a:r>
          </a:p>
        </p:txBody>
      </p:sp>
      <p:pic>
        <p:nvPicPr>
          <p:cNvPr id="7" name="Content Placeholder 6" descr="A photo of Danielle Gousse.">
            <a:extLst>
              <a:ext uri="{FF2B5EF4-FFF2-40B4-BE49-F238E27FC236}">
                <a16:creationId xmlns:a16="http://schemas.microsoft.com/office/drawing/2014/main" id="{E9B6B7A4-CD56-4EA1-A0B0-6FDF75F0A45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0073" y="365125"/>
            <a:ext cx="3823727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523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2E5D-83F1-465A-B1CA-B5C0DAE6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Fernando Vasquez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AA836-E591-42E4-BD7C-30EEDFE053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Beekeeper</a:t>
            </a:r>
          </a:p>
          <a:p>
            <a:r>
              <a:rPr lang="en-US" dirty="0"/>
              <a:t>Worked in a bookstore in Passaic, NJ</a:t>
            </a:r>
          </a:p>
          <a:p>
            <a:r>
              <a:rPr lang="en-US" dirty="0"/>
              <a:t>A published poet and enthusiastic cabinetmaker</a:t>
            </a:r>
          </a:p>
        </p:txBody>
      </p:sp>
      <p:pic>
        <p:nvPicPr>
          <p:cNvPr id="7" name="Content Placeholder 6" descr="A photo of Fernando Vasquez.">
            <a:extLst>
              <a:ext uri="{FF2B5EF4-FFF2-40B4-BE49-F238E27FC236}">
                <a16:creationId xmlns:a16="http://schemas.microsoft.com/office/drawing/2014/main" id="{C6E32982-36A6-45A2-9B32-32F66E8E601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96200" y="548005"/>
            <a:ext cx="36576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871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73506D4-3187-451D-87FF-903A36D67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2211403"/>
            <a:ext cx="5061761" cy="1329595"/>
          </a:xfrm>
        </p:spPr>
        <p:txBody>
          <a:bodyPr/>
          <a:lstStyle/>
          <a:p>
            <a:r>
              <a:rPr lang="en-US" dirty="0"/>
              <a:t>Strategic Highlights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5CF0B198-0CB3-4E84-8DBF-EDA5B86CAD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407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C8FED-71C5-4184-BEBE-48A01E4F6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Farm Box </a:t>
            </a:r>
            <a:br>
              <a:rPr lang="en-GB" dirty="0"/>
            </a:br>
            <a:r>
              <a:rPr lang="en-GB" dirty="0"/>
              <a:t>Project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16316-3341-4A70-A337-61943E3110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 descr=" picture of a farm food box for autumn">
            <a:extLst>
              <a:ext uri="{FF2B5EF4-FFF2-40B4-BE49-F238E27FC236}">
                <a16:creationId xmlns:a16="http://schemas.microsoft.com/office/drawing/2014/main" id="{07D70382-459F-43A9-B6B8-44281A52192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7863" y="3264955"/>
            <a:ext cx="4297307" cy="283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47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C8FED-71C5-4184-BEBE-48A01E4F6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Digital </a:t>
            </a:r>
            <a:br>
              <a:rPr lang="en-GB" dirty="0"/>
            </a:br>
            <a:r>
              <a:rPr lang="en-GB" dirty="0"/>
              <a:t>Transformation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16316-3341-4A70-A337-61943E3110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732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C8FED-71C5-4184-BEBE-48A01E4F6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Solar Energy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16316-3341-4A70-A337-61943E3110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445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C8FED-71C5-4184-BEBE-48A01E4F6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Conservation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16316-3341-4A70-A337-61943E3110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784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8AFAC-4883-4904-9E6C-5646316D5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2876201"/>
            <a:ext cx="5061761" cy="664797"/>
          </a:xfrm>
        </p:spPr>
        <p:txBody>
          <a:bodyPr/>
          <a:lstStyle/>
          <a:p>
            <a:r>
              <a:rPr lang="en-US" dirty="0"/>
              <a:t>Staff Profiles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63017B-1333-4B08-9A93-6B2777F22C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11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2E5D-83F1-465A-B1CA-B5C0DAE6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Marcos Serna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AA836-E591-42E4-BD7C-30EEDFE053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Farm General Manager</a:t>
            </a:r>
          </a:p>
          <a:p>
            <a:r>
              <a:rPr lang="en-US" dirty="0"/>
              <a:t>Grew up near Yakima, WA</a:t>
            </a:r>
          </a:p>
          <a:p>
            <a:r>
              <a:rPr lang="en-US" dirty="0"/>
              <a:t>A “barbeque fanatic”</a:t>
            </a:r>
          </a:p>
          <a:p>
            <a:endParaRPr lang="en-US" dirty="0"/>
          </a:p>
        </p:txBody>
      </p:sp>
      <p:pic>
        <p:nvPicPr>
          <p:cNvPr id="5" name="Content Placeholder 4" descr="A photo of Marcos Serna.">
            <a:extLst>
              <a:ext uri="{FF2B5EF4-FFF2-40B4-BE49-F238E27FC236}">
                <a16:creationId xmlns:a16="http://schemas.microsoft.com/office/drawing/2014/main" id="{420067D6-C063-4405-AD36-5662A7CC821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6534" y="365125"/>
            <a:ext cx="4007266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89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42E5D-83F1-465A-B1CA-B5C0DAE6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Eugenia Austin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AA836-E591-42E4-BD7C-30EEDFE053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Soil Scientist</a:t>
            </a:r>
          </a:p>
          <a:p>
            <a:r>
              <a:rPr lang="en-US" dirty="0"/>
              <a:t>Grew up in Boulder, CO</a:t>
            </a:r>
          </a:p>
          <a:p>
            <a:r>
              <a:rPr lang="en-US" dirty="0"/>
              <a:t>Enjoys crossword puzzles, photography, and is a ferocious scrabble player</a:t>
            </a:r>
          </a:p>
        </p:txBody>
      </p:sp>
      <p:pic>
        <p:nvPicPr>
          <p:cNvPr id="9" name="Content Placeholder 8" descr="A photo of Eugenia Austin.">
            <a:extLst>
              <a:ext uri="{FF2B5EF4-FFF2-40B4-BE49-F238E27FC236}">
                <a16:creationId xmlns:a16="http://schemas.microsoft.com/office/drawing/2014/main" id="{D4AC56F0-E430-41C6-A456-B834F44CD96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01891" y="365125"/>
            <a:ext cx="3851909" cy="402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674855"/>
      </p:ext>
    </p:extLst>
  </p:cSld>
  <p:clrMapOvr>
    <a:masterClrMapping/>
  </p:clrMapOvr>
</p:sld>
</file>

<file path=ppt/theme/theme1.xml><?xml version="1.0" encoding="utf-8"?>
<a:theme xmlns:a="http://schemas.openxmlformats.org/drawingml/2006/main" name="Munsons_pickle_and_preserves_farm_theme">
  <a:themeElements>
    <a:clrScheme name="Custom 1">
      <a:dk1>
        <a:sysClr val="windowText" lastClr="000000"/>
      </a:dk1>
      <a:lt1>
        <a:sysClr val="window" lastClr="FFFFFF"/>
      </a:lt1>
      <a:dk2>
        <a:srgbClr val="595959"/>
      </a:dk2>
      <a:lt2>
        <a:srgbClr val="FFFFFF"/>
      </a:lt2>
      <a:accent1>
        <a:srgbClr val="107C10"/>
      </a:accent1>
      <a:accent2>
        <a:srgbClr val="0078D4"/>
      </a:accent2>
      <a:accent3>
        <a:srgbClr val="8661C5"/>
      </a:accent3>
      <a:accent4>
        <a:srgbClr val="D83B01"/>
      </a:accent4>
      <a:accent5>
        <a:srgbClr val="FFB900"/>
      </a:accent5>
      <a:accent6>
        <a:srgbClr val="008575"/>
      </a:accent6>
      <a:hlink>
        <a:srgbClr val="0563C1"/>
      </a:hlink>
      <a:folHlink>
        <a:srgbClr val="954F72"/>
      </a:folHlink>
    </a:clrScheme>
    <a:fontScheme name="Munsons">
      <a:majorFont>
        <a:latin typeface="Verdana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unsons_pickle_and_preserves_farm_theme" id="{F2FD0116-C247-4AEC-A61B-2F94587C77DB}" vid="{9A8A2592-5073-4EE9-9B13-1C91F2567B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Munsons_pickle_and_preserves_farm_theme</Template>
  <TotalTime>0</TotalTime>
  <Words>138</Words>
  <Application>Microsoft Office PowerPoint</Application>
  <PresentationFormat>Widescreen</PresentationFormat>
  <Paragraphs>31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  <vt:variant>
        <vt:lpstr>Custom Shows</vt:lpstr>
      </vt:variant>
      <vt:variant>
        <vt:i4>1</vt:i4>
      </vt:variant>
    </vt:vector>
  </HeadingPairs>
  <TitlesOfParts>
    <vt:vector size="18" baseType="lpstr">
      <vt:lpstr>Arial</vt:lpstr>
      <vt:lpstr>Palatino Linotype</vt:lpstr>
      <vt:lpstr>Verdana</vt:lpstr>
      <vt:lpstr>Munsons_pickle_and_preserves_farm_theme</vt:lpstr>
      <vt:lpstr>Company Overview</vt:lpstr>
      <vt:lpstr>Strategic Highlights</vt:lpstr>
      <vt:lpstr>Farm Box  Project</vt:lpstr>
      <vt:lpstr>Digital  Transformation</vt:lpstr>
      <vt:lpstr>Solar Energy</vt:lpstr>
      <vt:lpstr>Conservation</vt:lpstr>
      <vt:lpstr>Staff Profiles</vt:lpstr>
      <vt:lpstr>Marcos Serna</vt:lpstr>
      <vt:lpstr>Eugenia Austin</vt:lpstr>
      <vt:lpstr>Fen Long</vt:lpstr>
      <vt:lpstr>Hilary Brennan</vt:lpstr>
      <vt:lpstr>Danielle Gousse</vt:lpstr>
      <vt:lpstr>Fernando Vasquez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2020-01-20T18:31:40Z</dcterms:created>
  <dcterms:modified xsi:type="dcterms:W3CDTF">2020-02-25T01:31:41Z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v-mego@microsoft.com</vt:lpwstr>
  </property>
  <property fmtid="{D5CDD505-2E9C-101B-9397-08002B2CF9AE}" pid="5" name="MSIP_Label_f42aa342-8706-4288-bd11-ebb85995028c_SetDate">
    <vt:lpwstr>2020-02-25T01:31:41.1689935Z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ActionId">
    <vt:lpwstr>5a9d3cdd-b3b8-430d-8c93-c6171c036925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</Properties>
</file>