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4" r:id="rId1"/>
  </p:sldMasterIdLst>
  <p:sldIdLst>
    <p:sldId id="261" r:id="rId2"/>
    <p:sldId id="258" r:id="rId3"/>
    <p:sldId id="262" r:id="rId4"/>
    <p:sldId id="263" r:id="rId5"/>
    <p:sldId id="259" r:id="rId6"/>
    <p:sldId id="264" r:id="rId7"/>
    <p:sldId id="265" r:id="rId8"/>
    <p:sldId id="260" r:id="rId9"/>
    <p:sldId id="266" r:id="rId10"/>
    <p:sldId id="267" r:id="rId11"/>
    <p:sldId id="25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9758C4-59EB-42C2-B021-58C682912E7C}" v="29" dt="2019-11-23T20:47:33.1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3792" autoAdjust="0"/>
  </p:normalViewPr>
  <p:slideViewPr>
    <p:cSldViewPr snapToGrid="0">
      <p:cViewPr varScale="1">
        <p:scale>
          <a:sx n="81" d="100"/>
          <a:sy n="81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528195B-79AD-4A97-9366-56D7743614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199" y="3602038"/>
            <a:ext cx="5061761" cy="471198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7BD75-DC0C-44F0-AB69-E031D08AE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F875-AC9E-4A9F-BBC8-AC8EFF98AD97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F416D-E76D-46D1-B159-46111AB1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B4FAC-AFE3-43B6-98F7-7FF28ABD2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E9045-B516-439D-9751-5345D309375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343B03-0ECD-4121-AF67-92583A20079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7085" y="292590"/>
            <a:ext cx="6799899" cy="627281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507F6605-45D8-4F23-A37F-05BE84AA61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199" y="2802334"/>
            <a:ext cx="5061761" cy="738664"/>
          </a:xfrm>
          <a:noFill/>
        </p:spPr>
        <p:txBody>
          <a:bodyPr wrap="square" lIns="0" tIns="0" rIns="0" bIns="0" anchor="b" anchorCtr="0">
            <a:spAutoFit/>
          </a:bodyPr>
          <a:lstStyle>
            <a:lvl1pPr>
              <a:defRPr sz="4800" b="0" spc="-5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Title of event</a:t>
            </a:r>
          </a:p>
        </p:txBody>
      </p:sp>
    </p:spTree>
    <p:extLst>
      <p:ext uri="{BB962C8B-B14F-4D97-AF65-F5344CB8AC3E}">
        <p14:creationId xmlns:p14="http://schemas.microsoft.com/office/powerpoint/2010/main" val="3389180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B8C6D-85E6-442F-8E6C-D9FB19518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7F22F8-C5B5-4B25-942B-50366BDC3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82958-A822-44FE-BF34-09DB8FAEF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F875-AC9E-4A9F-BBC8-AC8EFF98AD97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3B0A2-E941-42FB-BA6B-B640597FE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24D6A-30B4-4AB0-81D3-D40D13E2B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E9045-B516-439D-9751-5345D3093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79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3BDBB2-823C-4858-BA5E-1BB17298CE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468BF5-AEA2-476E-8571-3CEDB909F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8A922-8B6E-41B7-B8A6-ADB51DF06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F875-AC9E-4A9F-BBC8-AC8EFF98AD97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EAD08-4FDB-449E-96D1-2F442F95B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B6F99-C63C-4AE8-B275-813742927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E9045-B516-439D-9751-5345D3093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841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8BC27-DB77-4AE6-8CB1-E80EA0390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4EE24-E13E-49A5-A20A-F470B2A46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1103C-60CF-4EB5-9CED-6F3C9A56F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F875-AC9E-4A9F-BBC8-AC8EFF98AD97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90E91-513E-4ED4-92AC-EC06CD273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BD8EC-7DAB-413D-BD30-DF4CAF8F2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E9045-B516-439D-9751-5345D3093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236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7871D-D1B7-496D-A880-CA2A34408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36213-7F59-434F-A0C1-650C9ECE0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08BC2-9A60-48FC-B914-472186AC2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F875-AC9E-4A9F-BBC8-AC8EFF98AD97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5B457-5362-42E1-B141-3329BC261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F2BD1-F5EA-42CD-98DA-B79932434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E9045-B516-439D-9751-5345D3093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83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FAA8-20E4-4CC5-A85A-CEE00A67C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BD17B-9414-4154-8EF8-9F1ED2D732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96F508-76AE-472F-A2E8-20C0618EDB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52E440-89C9-4E75-A2CE-2B113F324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F875-AC9E-4A9F-BBC8-AC8EFF98AD97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33F02-E9BB-4DF5-95A6-CF8CDD8D7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35AA6C-B233-45F4-8EA1-30F1D439B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E9045-B516-439D-9751-5345D3093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6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4AD2B-FAF1-4BC2-B8AE-C427DC98B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F870FE-DAE1-43F6-9D35-77E7D8991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AAB930-EA7F-42DA-842E-4DFEDD824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999C1D-BFC5-407C-BEE4-2E284D2D7D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CFA394-5BA5-41A2-BCFB-B1BE132756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84B4D2-4D8B-4F46-841B-CBE171B93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F875-AC9E-4A9F-BBC8-AC8EFF98AD97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CA57A2-CC5C-4DA3-B3BB-06B37FE41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E6EC45-CE07-425A-A1A7-A8B1D9211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E9045-B516-439D-9751-5345D3093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029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05B82-3189-4177-A644-D20A38D1C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199C6D-CDF9-400D-9143-955ACEF97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F875-AC9E-4A9F-BBC8-AC8EFF98AD97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C3FE8B-4837-40C2-A2FD-989B9F0A3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3D0A53-FFC2-4948-92AB-BBF6D88EB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E9045-B516-439D-9751-5345D3093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947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7A7E63-65BF-4E2C-A6D4-8959B6B6C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F875-AC9E-4A9F-BBC8-AC8EFF98AD97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7028CA-1C4E-461C-AF0F-320B8A2B6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0B189-DD76-4A03-B168-B1E5E4DAC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E9045-B516-439D-9751-5345D3093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00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60D1F-C45C-4E55-8034-9246C4D79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6C93A-9B50-43A5-A495-2922C04A1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868EE3-62FB-447C-AFFF-4C2DDABA1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F13E6F-3E17-40FD-A32A-28433ED99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F875-AC9E-4A9F-BBC8-AC8EFF98AD97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24272-6635-4BBD-A752-08B66BE1D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28B656-86F4-4554-AFA7-AEDD2C030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E9045-B516-439D-9751-5345D3093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474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6809E-35CF-4A11-8C6F-B945A0178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7FE929-33B9-4A3B-AF23-DF3169D3D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C6D3B-1DDA-4DD7-A29B-A831E37FA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BB457-FE61-41E4-A52C-7F6CDB953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F875-AC9E-4A9F-BBC8-AC8EFF98AD97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11B36A-2B9C-4AE0-AA80-D18CBC0A2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BBD2A-4BBA-4AA1-A723-A2CB09BEF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E9045-B516-439D-9751-5345D3093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786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03A2B1-DD3A-4993-B155-7EE7B3133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5E0809-94C3-4867-860B-027278946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07503-934B-4FA7-9978-5777EC7FBA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AF875-AC9E-4A9F-BBC8-AC8EFF98AD97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6A6FA-56D9-45A0-8B81-A498649BE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ACF38-8BD2-4C5C-92F3-A221EA4C5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E9045-B516-439D-9751-5345D30937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4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F1E2E3-9880-4D65-B61C-6C6BC4520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2211403"/>
            <a:ext cx="5061761" cy="1329595"/>
          </a:xfrm>
        </p:spPr>
        <p:txBody>
          <a:bodyPr/>
          <a:lstStyle/>
          <a:p>
            <a:r>
              <a:rPr lang="en-US"/>
              <a:t>Seasonal Overview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2B10012-D260-4E47-A1E6-C3D0ECFD3B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23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C8FED-71C5-4184-BEBE-48A01E4F6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Autumn</a:t>
            </a:r>
            <a:br>
              <a:rPr lang="en-GB" dirty="0"/>
            </a:br>
            <a:r>
              <a:rPr lang="en-GB" dirty="0"/>
              <a:t>Maintenance </a:t>
            </a:r>
            <a:br>
              <a:rPr lang="en-GB" dirty="0"/>
            </a:br>
            <a:r>
              <a:rPr lang="en-GB" dirty="0"/>
              <a:t>Projects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16316-3341-4A70-A337-61943E3110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16EBAD-A92E-4563-BD70-5F510FA2C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10168" y="3163526"/>
            <a:ext cx="5481832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445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21308-BED0-4E14-9D3C-5508A1957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Winter</a:t>
            </a:r>
            <a:br>
              <a:rPr lang="en-GB" dirty="0"/>
            </a:br>
            <a:r>
              <a:rPr lang="en-GB" dirty="0"/>
              <a:t>Farm Box Produce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39F5C-DEE6-4D15-A027-55FF5640B9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 descr=" Picture of a farm food box for Winter">
            <a:extLst>
              <a:ext uri="{FF2B5EF4-FFF2-40B4-BE49-F238E27FC236}">
                <a16:creationId xmlns:a16="http://schemas.microsoft.com/office/drawing/2014/main" id="{30C674D0-1F9B-49A3-BC82-08A5DC2A3AB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6317" y="3150174"/>
            <a:ext cx="4407386" cy="2955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976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21308-BED0-4E14-9D3C-5508A1957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Winter</a:t>
            </a:r>
            <a:br>
              <a:rPr lang="en-GB" dirty="0"/>
            </a:br>
            <a:r>
              <a:rPr lang="en-GB" dirty="0"/>
              <a:t>Events</a:t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39F5C-DEE6-4D15-A027-55FF5640B9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C674D0-1F9B-49A3-BC82-08A5DC2A3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599" y="3200400"/>
            <a:ext cx="5486401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137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21308-BED0-4E14-9D3C-5508A1957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Winter</a:t>
            </a:r>
            <a:br>
              <a:rPr lang="en-GB" dirty="0"/>
            </a:br>
            <a:r>
              <a:rPr lang="en-GB" dirty="0"/>
              <a:t>Maintenance </a:t>
            </a:r>
            <a:br>
              <a:rPr lang="en-GB" dirty="0"/>
            </a:br>
            <a:r>
              <a:rPr lang="en-GB" dirty="0"/>
              <a:t>Projects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39F5C-DEE6-4D15-A027-55FF5640B9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9E9085-1C1C-4121-BA15-2E7509493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10168" y="3163526"/>
            <a:ext cx="5481832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9D562-A0AD-44D9-AFB7-9F78CEAE8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Spring</a:t>
            </a:r>
            <a:br>
              <a:rPr lang="en-GB" dirty="0"/>
            </a:br>
            <a:r>
              <a:rPr lang="en-GB" dirty="0"/>
              <a:t>Farm Box Produce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1CD687-66E0-4595-A052-B7762D2702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 descr="A picture of a farm food box for spring">
            <a:extLst>
              <a:ext uri="{FF2B5EF4-FFF2-40B4-BE49-F238E27FC236}">
                <a16:creationId xmlns:a16="http://schemas.microsoft.com/office/drawing/2014/main" id="{3C170C25-7CAE-4484-B1A9-0F79FFCB1EC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4899" y="3159110"/>
            <a:ext cx="4669882" cy="2944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372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9D562-A0AD-44D9-AFB7-9F78CEAE8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Spring</a:t>
            </a:r>
            <a:br>
              <a:rPr lang="en-GB" dirty="0"/>
            </a:br>
            <a:r>
              <a:rPr lang="en-GB" dirty="0"/>
              <a:t>Events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1CD687-66E0-4595-A052-B7762D2702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170C25-7CAE-4484-B1A9-0F79FFCB1E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3200400"/>
            <a:ext cx="54864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50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9D562-A0AD-44D9-AFB7-9F78CEAE8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Spring</a:t>
            </a:r>
            <a:br>
              <a:rPr lang="en-GB" dirty="0"/>
            </a:br>
            <a:r>
              <a:rPr lang="en-GB" dirty="0"/>
              <a:t>Maintenance </a:t>
            </a:r>
            <a:br>
              <a:rPr lang="en-GB" dirty="0"/>
            </a:br>
            <a:r>
              <a:rPr lang="en-GB" dirty="0"/>
              <a:t>Projects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1CD687-66E0-4595-A052-B7762D2702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EED990-6423-4CA9-AC2F-F4789A15F2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10168" y="3163526"/>
            <a:ext cx="5481832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986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39594-88E2-4EF9-B57A-D80286DDE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Summer</a:t>
            </a:r>
            <a:br>
              <a:rPr lang="en-GB" dirty="0"/>
            </a:br>
            <a:r>
              <a:rPr lang="en-GB" dirty="0"/>
              <a:t>Farm Box Produce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31FED-0AC7-4FF0-846B-1763A693FB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 descr=" picture of a farm food box for summer">
            <a:extLst>
              <a:ext uri="{FF2B5EF4-FFF2-40B4-BE49-F238E27FC236}">
                <a16:creationId xmlns:a16="http://schemas.microsoft.com/office/drawing/2014/main" id="{3598F74B-C5C8-4388-820D-BD25BF719A9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4009" y="3552853"/>
            <a:ext cx="4297307" cy="255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512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39594-88E2-4EF9-B57A-D80286DDE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Summer</a:t>
            </a:r>
            <a:br>
              <a:rPr lang="en-GB" dirty="0"/>
            </a:br>
            <a:r>
              <a:rPr lang="en-GB" dirty="0"/>
              <a:t>Events</a:t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31FED-0AC7-4FF0-846B-1763A693FB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98F74B-C5C8-4388-820D-BD25BF719A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1" y="3213244"/>
            <a:ext cx="5486399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002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39594-88E2-4EF9-B57A-D80286DDE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Summer</a:t>
            </a:r>
            <a:br>
              <a:rPr lang="en-GB" dirty="0"/>
            </a:br>
            <a:r>
              <a:rPr lang="en-GB" dirty="0"/>
              <a:t>Maintenance </a:t>
            </a:r>
            <a:br>
              <a:rPr lang="en-GB" dirty="0"/>
            </a:br>
            <a:r>
              <a:rPr lang="en-GB" dirty="0"/>
              <a:t>Projects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31FED-0AC7-4FF0-846B-1763A693FB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D4A0CC3-296E-4F9C-B216-219193D6B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10168" y="3163526"/>
            <a:ext cx="5481832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935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C8FED-71C5-4184-BEBE-48A01E4F6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Autumn</a:t>
            </a:r>
            <a:br>
              <a:rPr lang="en-GB" dirty="0"/>
            </a:br>
            <a:r>
              <a:rPr lang="en-GB" dirty="0"/>
              <a:t>Farm Box Produce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16316-3341-4A70-A337-61943E3110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 descr=" picture of a farm food box for autumn">
            <a:extLst>
              <a:ext uri="{FF2B5EF4-FFF2-40B4-BE49-F238E27FC236}">
                <a16:creationId xmlns:a16="http://schemas.microsoft.com/office/drawing/2014/main" id="{07D70382-459F-43A9-B6B8-44281A52192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7863" y="3264955"/>
            <a:ext cx="4297307" cy="283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47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C8FED-71C5-4184-BEBE-48A01E4F6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Autumn</a:t>
            </a:r>
            <a:br>
              <a:rPr lang="en-GB" dirty="0"/>
            </a:br>
            <a:r>
              <a:rPr lang="en-GB" dirty="0"/>
              <a:t>Events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16316-3341-4A70-A337-61943E3110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D70382-459F-43A9-B6B8-44281A521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1" y="3200400"/>
            <a:ext cx="5486399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732592"/>
      </p:ext>
    </p:extLst>
  </p:cSld>
  <p:clrMapOvr>
    <a:masterClrMapping/>
  </p:clrMapOvr>
</p:sld>
</file>

<file path=ppt/theme/theme1.xml><?xml version="1.0" encoding="utf-8"?>
<a:theme xmlns:a="http://schemas.openxmlformats.org/drawingml/2006/main" name="Munsons_pickle_and_preserves_farm_theme">
  <a:themeElements>
    <a:clrScheme name="Munsons">
      <a:dk1>
        <a:sysClr val="windowText" lastClr="000000"/>
      </a:dk1>
      <a:lt1>
        <a:sysClr val="window" lastClr="FFFFFF"/>
      </a:lt1>
      <a:dk2>
        <a:srgbClr val="595959"/>
      </a:dk2>
      <a:lt2>
        <a:srgbClr val="E6E6E6"/>
      </a:lt2>
      <a:accent1>
        <a:srgbClr val="107C10"/>
      </a:accent1>
      <a:accent2>
        <a:srgbClr val="0078D4"/>
      </a:accent2>
      <a:accent3>
        <a:srgbClr val="8661C5"/>
      </a:accent3>
      <a:accent4>
        <a:srgbClr val="D83B01"/>
      </a:accent4>
      <a:accent5>
        <a:srgbClr val="FFB900"/>
      </a:accent5>
      <a:accent6>
        <a:srgbClr val="008575"/>
      </a:accent6>
      <a:hlink>
        <a:srgbClr val="0563C1"/>
      </a:hlink>
      <a:folHlink>
        <a:srgbClr val="954F72"/>
      </a:folHlink>
    </a:clrScheme>
    <a:fontScheme name="Munsons">
      <a:majorFont>
        <a:latin typeface="Verdana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unsons_pickle_and_preserves_farm_theme" id="{F2FD0116-C247-4AEC-A61B-2F94587C77DB}" vid="{9A8A2592-5073-4EE9-9B13-1C91F2567B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Munsons_pickle_and_preserves_farm_theme</Template>
  <TotalTime>0</TotalTime>
  <Words>56</Words>
  <Application>Microsoft Office PowerPoint</Application>
  <PresentationFormat>Widescreen</PresentationFormat>
  <Paragraphs>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Palatino Linotype</vt:lpstr>
      <vt:lpstr>Verdana</vt:lpstr>
      <vt:lpstr>Munsons_pickle_and_preserves_farm_theme</vt:lpstr>
      <vt:lpstr>Seasonal Overview</vt:lpstr>
      <vt:lpstr>Spring Farm Box Produce</vt:lpstr>
      <vt:lpstr>Spring Events</vt:lpstr>
      <vt:lpstr>Spring Maintenance  Projects</vt:lpstr>
      <vt:lpstr>Summer Farm Box Produce</vt:lpstr>
      <vt:lpstr>Summer Events </vt:lpstr>
      <vt:lpstr>Summer Maintenance  Projects</vt:lpstr>
      <vt:lpstr>Autumn Farm Box Produce</vt:lpstr>
      <vt:lpstr>Autumn Events</vt:lpstr>
      <vt:lpstr>Autumn Maintenance  Projects</vt:lpstr>
      <vt:lpstr>Winter Farm Box Produce</vt:lpstr>
      <vt:lpstr>Winter Events </vt:lpstr>
      <vt:lpstr>Winter Maintenance  Projects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2020-01-20T18:32:04Z</dcterms:created>
  <dcterms:modified xsi:type="dcterms:W3CDTF">2020-02-25T01:32:28Z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v-mego@microsoft.com</vt:lpwstr>
  </property>
  <property fmtid="{D5CDD505-2E9C-101B-9397-08002B2CF9AE}" pid="5" name="MSIP_Label_f42aa342-8706-4288-bd11-ebb85995028c_SetDate">
    <vt:lpwstr>2020-02-25T01:32:28.1089955Z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ActionId">
    <vt:lpwstr>95fafc57-4d54-4bc3-9052-ae38f93bc470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