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sldIdLst>
    <p:sldId id="261" r:id="rId2"/>
    <p:sldId id="258" r:id="rId3"/>
    <p:sldId id="262" r:id="rId4"/>
    <p:sldId id="263" r:id="rId5"/>
    <p:sldId id="259" r:id="rId6"/>
    <p:sldId id="264" r:id="rId7"/>
    <p:sldId id="265" r:id="rId8"/>
    <p:sldId id="260" r:id="rId9"/>
    <p:sldId id="266" r:id="rId10"/>
    <p:sldId id="267" r:id="rId11"/>
    <p:sldId id="25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A051AF-2EBE-4F75-9891-A06D3DF3E07C}">
          <p14:sldIdLst>
            <p14:sldId id="261"/>
            <p14:sldId id="258"/>
            <p14:sldId id="262"/>
            <p14:sldId id="263"/>
            <p14:sldId id="259"/>
            <p14:sldId id="264"/>
            <p14:sldId id="265"/>
          </p14:sldIdLst>
        </p14:section>
        <p14:section name="Mid-Year" id="{59B90330-95FB-4816-B4B2-F433A7CF8CD2}">
          <p14:sldIdLst>
            <p14:sldId id="260"/>
            <p14:sldId id="266"/>
            <p14:sldId id="267"/>
          </p14:sldIdLst>
        </p14:section>
        <p14:section name="End of Year" id="{0DCBE0ED-6874-42B3-85E8-924D797790BB}">
          <p14:sldIdLst>
            <p14:sldId id="25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758C4-59EB-42C2-B021-58C682912E7C}" v="29" dt="2019-11-23T20:47:33.130"/>
    <p1510:client id="{D5DB7BBC-6B8F-4A91-BBD9-A8D9DB2312FB}" v="2" dt="2019-11-23T21:46:05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80" autoAdjust="0"/>
  </p:normalViewPr>
  <p:slideViewPr>
    <p:cSldViewPr snapToGrid="0">
      <p:cViewPr varScale="1">
        <p:scale>
          <a:sx n="81" d="100"/>
          <a:sy n="81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28195B-79AD-4A97-9366-56D77436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99" y="3602038"/>
            <a:ext cx="5061761" cy="47119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7BD75-DC0C-44F0-AB69-E031D08A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F416D-E76D-46D1-B159-46111AB1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4FAC-AFE3-43B6-98F7-7FF28ABD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43B03-0ECD-4121-AF67-92583A20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85" y="292590"/>
            <a:ext cx="6799899" cy="62728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7F6605-45D8-4F23-A37F-05BE84AA6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199" y="2802334"/>
            <a:ext cx="5061761" cy="738664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800" b="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of event</a:t>
            </a:r>
          </a:p>
        </p:txBody>
      </p:sp>
    </p:spTree>
    <p:extLst>
      <p:ext uri="{BB962C8B-B14F-4D97-AF65-F5344CB8AC3E}">
        <p14:creationId xmlns:p14="http://schemas.microsoft.com/office/powerpoint/2010/main" val="338918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8C6D-85E6-442F-8E6C-D9FB195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F22F8-C5B5-4B25-942B-50366BDC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82958-A822-44FE-BF34-09DB8FAE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3B0A2-E941-42FB-BA6B-B640597F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4D6A-30B4-4AB0-81D3-D40D13E2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9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BDBB2-823C-4858-BA5E-1BB17298C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68BF5-AEA2-476E-8571-3CEDB909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A922-8B6E-41B7-B8A6-ADB51DF0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EAD08-4FDB-449E-96D1-2F442F95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B6F99-C63C-4AE8-B275-81374292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4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BC27-DB77-4AE6-8CB1-E80EA039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EE24-E13E-49A5-A20A-F470B2A46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1103C-60CF-4EB5-9CED-6F3C9A56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0E91-513E-4ED4-92AC-EC06CD27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D8EC-7DAB-413D-BD30-DF4CAF8F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3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871D-D1B7-496D-A880-CA2A3440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6213-7F59-434F-A0C1-650C9ECE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08BC2-9A60-48FC-B914-472186AC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B457-5362-42E1-B141-3329BC26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2BD1-F5EA-42CD-98DA-B7993243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3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FAA8-20E4-4CC5-A85A-CEE00A67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D17B-9414-4154-8EF8-9F1ED2D73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6F508-76AE-472F-A2E8-20C0618ED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2E440-89C9-4E75-A2CE-2B113F32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33F02-E9BB-4DF5-95A6-CF8CDD8D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5AA6C-B233-45F4-8EA1-30F1D439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AD2B-FAF1-4BC2-B8AE-C427DC98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870FE-DAE1-43F6-9D35-77E7D899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AB930-EA7F-42DA-842E-4DFEDD824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99C1D-BFC5-407C-BEE4-2E284D2D7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FA394-5BA5-41A2-BCFB-B1BE13275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4B4D2-4D8B-4F46-841B-CBE171B9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A57A2-CC5C-4DA3-B3BB-06B37FE4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6EC45-CE07-425A-A1A7-A8B1D921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2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5B82-3189-4177-A644-D20A38D1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99C6D-CDF9-400D-9143-955ACEF9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3FE8B-4837-40C2-A2FD-989B9F0A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D0A53-FFC2-4948-92AB-BBF6D88E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4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A7E63-65BF-4E2C-A6D4-8959B6B6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028CA-1C4E-461C-AF0F-320B8A2B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0B189-DD76-4A03-B168-B1E5E4DA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0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0D1F-C45C-4E55-8034-9246C4D7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6C93A-9B50-43A5-A495-2922C04A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68EE3-62FB-447C-AFFF-4C2DDABA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13E6F-3E17-40FD-A32A-28433ED9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24272-6635-4BBD-A752-08B66BE1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8B656-86F4-4554-AFA7-AEDD2C03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7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809E-35CF-4A11-8C6F-B945A017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FE929-33B9-4A3B-AF23-DF3169D3D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C6D3B-1DDA-4DD7-A29B-A831E37FA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BB457-FE61-41E4-A52C-7F6CDB95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1B36A-2B9C-4AE0-AA80-D18CBC0A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BBD2A-4BBA-4AA1-A723-A2CB09BE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8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03A2B1-DD3A-4993-B155-7EE7B313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E0809-94C3-4867-860B-02727894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7503-934B-4FA7-9978-5777EC7FB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AF875-AC9E-4A9F-BBC8-AC8EFF98AD9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A6FA-56D9-45A0-8B81-A498649BE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ACF38-8BD2-4C5C-92F3-A221EA4C5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9045-B516-439D-9751-5345D309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1E2E3-9880-4D65-B61C-6C6BC452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2211403"/>
            <a:ext cx="5061761" cy="1329595"/>
          </a:xfrm>
        </p:spPr>
        <p:txBody>
          <a:bodyPr/>
          <a:lstStyle/>
          <a:p>
            <a:r>
              <a:rPr lang="en-US"/>
              <a:t>Seasonal Overview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B10012-D260-4E47-A1E6-C3D0ECFD3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2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8FED-71C5-4184-BEBE-48A01E4F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Autumn</a:t>
            </a:r>
            <a:br>
              <a:rPr lang="en-GB" dirty="0"/>
            </a:br>
            <a:r>
              <a:rPr lang="en-GB" dirty="0"/>
              <a:t>Maintenance </a:t>
            </a:r>
            <a:br>
              <a:rPr lang="en-GB" dirty="0"/>
            </a:br>
            <a:r>
              <a:rPr lang="en-GB" dirty="0"/>
              <a:t>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16316-3341-4A70-A337-61943E311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6EBAD-A92E-4563-BD70-5F510FA2C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8" y="3163526"/>
            <a:ext cx="54818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4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1308-BED0-4E14-9D3C-5508A195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Winter</a:t>
            </a:r>
            <a:br>
              <a:rPr lang="en-GB" dirty="0"/>
            </a:br>
            <a:r>
              <a:rPr lang="en-GB" dirty="0"/>
              <a:t>Farm Box Produce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39F5C-DEE6-4D15-A027-55FF5640B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 Picture of a farm food box for Winter">
            <a:extLst>
              <a:ext uri="{FF2B5EF4-FFF2-40B4-BE49-F238E27FC236}">
                <a16:creationId xmlns:a16="http://schemas.microsoft.com/office/drawing/2014/main" id="{30C674D0-1F9B-49A3-BC82-08A5DC2A3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17" y="3150174"/>
            <a:ext cx="4407386" cy="2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1308-BED0-4E14-9D3C-5508A195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Winter</a:t>
            </a:r>
            <a:br>
              <a:rPr lang="en-GB" dirty="0"/>
            </a:br>
            <a:r>
              <a:rPr lang="en-GB" dirty="0"/>
              <a:t>Events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39F5C-DEE6-4D15-A027-55FF5640B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674D0-1F9B-49A3-BC82-08A5DC2A3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599" y="3200400"/>
            <a:ext cx="54864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1308-BED0-4E14-9D3C-5508A195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Winter</a:t>
            </a:r>
            <a:br>
              <a:rPr lang="en-GB"/>
            </a:br>
            <a:r>
              <a:rPr lang="en-GB"/>
              <a:t>Maintenance </a:t>
            </a:r>
            <a:br>
              <a:rPr lang="en-GB"/>
            </a:br>
            <a:r>
              <a:rPr lang="en-GB"/>
              <a:t>Projects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39F5C-DEE6-4D15-A027-55FF5640B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9E9085-1C1C-4121-BA15-2E750949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8" y="3163526"/>
            <a:ext cx="54818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D562-A0AD-44D9-AFB7-9F78CEAE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Spring</a:t>
            </a:r>
            <a:br>
              <a:rPr lang="en-GB" dirty="0"/>
            </a:br>
            <a:r>
              <a:rPr lang="en-GB" dirty="0"/>
              <a:t>Farm Box Produce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D687-66E0-4595-A052-B7762D270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icture of a farm food box for spring">
            <a:extLst>
              <a:ext uri="{FF2B5EF4-FFF2-40B4-BE49-F238E27FC236}">
                <a16:creationId xmlns:a16="http://schemas.microsoft.com/office/drawing/2014/main" id="{3C170C25-7CAE-4484-B1A9-0F79FFCB1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99" y="3159110"/>
            <a:ext cx="4669882" cy="29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D562-A0AD-44D9-AFB7-9F78CEAE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Spring</a:t>
            </a:r>
            <a:br>
              <a:rPr lang="en-GB" dirty="0"/>
            </a:br>
            <a:r>
              <a:rPr lang="en-GB" dirty="0"/>
              <a:t>Events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D687-66E0-4595-A052-B7762D270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70C25-7CAE-4484-B1A9-0F79FFCB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0" y="32004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D562-A0AD-44D9-AFB7-9F78CEAE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Spring</a:t>
            </a:r>
            <a:br>
              <a:rPr lang="en-GB" dirty="0"/>
            </a:br>
            <a:r>
              <a:rPr lang="en-GB" dirty="0"/>
              <a:t>Maintenance </a:t>
            </a:r>
            <a:br>
              <a:rPr lang="en-GB" dirty="0"/>
            </a:br>
            <a:r>
              <a:rPr lang="en-GB" dirty="0"/>
              <a:t>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D687-66E0-4595-A052-B7762D270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ED990-6423-4CA9-AC2F-F4789A15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8" y="3163526"/>
            <a:ext cx="54818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9594-88E2-4EF9-B57A-D80286DD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Summer</a:t>
            </a:r>
            <a:br>
              <a:rPr lang="en-GB" dirty="0"/>
            </a:br>
            <a:r>
              <a:rPr lang="en-GB" dirty="0"/>
              <a:t>Farm Box Produce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31FED-0AC7-4FF0-846B-1763A693F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 picture of a farm food box for summer">
            <a:extLst>
              <a:ext uri="{FF2B5EF4-FFF2-40B4-BE49-F238E27FC236}">
                <a16:creationId xmlns:a16="http://schemas.microsoft.com/office/drawing/2014/main" id="{3598F74B-C5C8-4388-820D-BD25BF719A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09" y="3552853"/>
            <a:ext cx="4297307" cy="25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1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9594-88E2-4EF9-B57A-D80286DD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Summer</a:t>
            </a:r>
            <a:br>
              <a:rPr lang="en-GB" dirty="0"/>
            </a:br>
            <a:r>
              <a:rPr lang="en-GB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31FED-0AC7-4FF0-846B-1763A693F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8F74B-C5C8-4388-820D-BD25BF719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1" y="3213244"/>
            <a:ext cx="5486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0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9594-88E2-4EF9-B57A-D80286DD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Summer</a:t>
            </a:r>
            <a:br>
              <a:rPr lang="en-GB" dirty="0"/>
            </a:br>
            <a:r>
              <a:rPr lang="en-GB" dirty="0"/>
              <a:t>Maintenance </a:t>
            </a:r>
            <a:br>
              <a:rPr lang="en-GB" dirty="0"/>
            </a:br>
            <a:r>
              <a:rPr lang="en-GB" dirty="0"/>
              <a:t>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31FED-0AC7-4FF0-846B-1763A693F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A0CC3-296E-4F9C-B216-219193D6B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8" y="3163526"/>
            <a:ext cx="54818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3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8FED-71C5-4184-BEBE-48A01E4F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Autumn</a:t>
            </a:r>
            <a:br>
              <a:rPr lang="en-GB" dirty="0"/>
            </a:br>
            <a:r>
              <a:rPr lang="en-GB" dirty="0"/>
              <a:t>Farm Box Produce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16316-3341-4A70-A337-61943E311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 picture of a farm food box for autumn">
            <a:extLst>
              <a:ext uri="{FF2B5EF4-FFF2-40B4-BE49-F238E27FC236}">
                <a16:creationId xmlns:a16="http://schemas.microsoft.com/office/drawing/2014/main" id="{07D70382-459F-43A9-B6B8-44281A521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63" y="3264955"/>
            <a:ext cx="4297307" cy="28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8FED-71C5-4184-BEBE-48A01E4F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Autumn</a:t>
            </a:r>
            <a:br>
              <a:rPr lang="en-GB" dirty="0"/>
            </a:br>
            <a:r>
              <a:rPr lang="en-GB" dirty="0"/>
              <a:t>Events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16316-3341-4A70-A337-61943E311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70382-459F-43A9-B6B8-44281A521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1" y="3200400"/>
            <a:ext cx="5486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32592"/>
      </p:ext>
    </p:extLst>
  </p:cSld>
  <p:clrMapOvr>
    <a:masterClrMapping/>
  </p:clrMapOvr>
</p:sld>
</file>

<file path=ppt/theme/theme1.xml><?xml version="1.0" encoding="utf-8"?>
<a:theme xmlns:a="http://schemas.openxmlformats.org/drawingml/2006/main" name="Munsons_pickle_and_preserves_farm_theme">
  <a:themeElements>
    <a:clrScheme name="Munsons">
      <a:dk1>
        <a:sysClr val="windowText" lastClr="000000"/>
      </a:dk1>
      <a:lt1>
        <a:sysClr val="window" lastClr="FFFFFF"/>
      </a:lt1>
      <a:dk2>
        <a:srgbClr val="595959"/>
      </a:dk2>
      <a:lt2>
        <a:srgbClr val="E6E6E6"/>
      </a:lt2>
      <a:accent1>
        <a:srgbClr val="107C10"/>
      </a:accent1>
      <a:accent2>
        <a:srgbClr val="0078D4"/>
      </a:accent2>
      <a:accent3>
        <a:srgbClr val="8661C5"/>
      </a:accent3>
      <a:accent4>
        <a:srgbClr val="D83B01"/>
      </a:accent4>
      <a:accent5>
        <a:srgbClr val="FFB900"/>
      </a:accent5>
      <a:accent6>
        <a:srgbClr val="008575"/>
      </a:accent6>
      <a:hlink>
        <a:srgbClr val="0563C1"/>
      </a:hlink>
      <a:folHlink>
        <a:srgbClr val="954F72"/>
      </a:folHlink>
    </a:clrScheme>
    <a:fontScheme name="Munsons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nsons_pickle_and_preserves_farm_theme" id="{F2FD0116-C247-4AEC-A61B-2F94587C77DB}" vid="{9A8A2592-5073-4EE9-9B13-1C91F2567B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Munsons_pickle_and_preserves_farm_theme</Template>
  <TotalTime>0</TotalTime>
  <Words>61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Palatino Linotype</vt:lpstr>
      <vt:lpstr>Verdana</vt:lpstr>
      <vt:lpstr>Munsons_pickle_and_preserves_farm_theme</vt:lpstr>
      <vt:lpstr>Seasonal Overview</vt:lpstr>
      <vt:lpstr>Spring Farm Box Produce </vt:lpstr>
      <vt:lpstr>Spring Events </vt:lpstr>
      <vt:lpstr>Spring Maintenance  Projects</vt:lpstr>
      <vt:lpstr>Summer Farm Box Produce </vt:lpstr>
      <vt:lpstr>Summer Events</vt:lpstr>
      <vt:lpstr>Summer Maintenance  Projects</vt:lpstr>
      <vt:lpstr>Autumn Farm Box Produce </vt:lpstr>
      <vt:lpstr>Autumn Events </vt:lpstr>
      <vt:lpstr>Autumn Maintenance  Projects</vt:lpstr>
      <vt:lpstr>Winter Farm Box Produce </vt:lpstr>
      <vt:lpstr>Winter Events </vt:lpstr>
      <vt:lpstr>Winter Maintenance 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2020-01-20T18:32:28Z</dcterms:created>
  <dcterms:modified xsi:type="dcterms:W3CDTF">2020-02-25T01:33:08Z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v-mego@microsoft.com</vt:lpwstr>
  </property>
  <property fmtid="{D5CDD505-2E9C-101B-9397-08002B2CF9AE}" pid="5" name="MSIP_Label_f42aa342-8706-4288-bd11-ebb85995028c_SetDate">
    <vt:lpwstr>2020-02-25T01:33:08.0364856Z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5ade86d2-b8fa-4866-b4f4-43c3312c760c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