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92" autoAdjust="0"/>
  </p:normalViewPr>
  <p:slideViewPr>
    <p:cSldViewPr snapToGrid="0" showGuides="1">
      <p:cViewPr varScale="1">
        <p:scale>
          <a:sx n="62" d="100"/>
          <a:sy n="62" d="100"/>
        </p:scale>
        <p:origin x="79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1677-2BF2-4402-9A08-BF40D59E7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C0A23-3B7C-4A65-AB57-8C331C009F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232C5-DEC9-415C-BE0A-55D7A38C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61EE0-2C20-49E9-9E3A-B94EDAF5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9C33-DBD0-49FE-ABE0-B648B5D1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4318-C244-430A-88A0-2AECC757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B0306-22F7-4A94-A70A-2F3388561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2C2FD-A264-4BED-86E3-831A6C83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0E760-6374-42F0-AE7C-1E56073B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6D9C5-D6DA-4994-89A6-D4DB6043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1E2CB2-5A90-4ED0-8AB2-59BCBEBAD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75584-0759-456B-93C1-495A79550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981C4-801A-4F1D-8FE8-F6CC5DE0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97AC1-F19C-4F86-851A-F3BFA1C4C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0FA0-83D6-42EF-BFD3-1B568EFC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0B1C-3326-4C5A-924B-AEBD40FC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240E1-0498-435B-86F6-C165C8E83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AD176-10AE-4486-9AAF-06A3DB02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057A0-BBB2-4EB6-8598-79DA196D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35F7C-31DB-436A-82A5-381C72FC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FDD9-E1E0-4FC6-BE3F-2C8363EFD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54891-8B14-4337-8587-C360598F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E461-E7AC-43C3-A0EE-C785408A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6952D-C56F-4187-8024-BB8287F2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CDBE2-03F9-4B48-B052-FC7E10ED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8637-A24D-42F3-AB93-1AEB4B00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19337-851A-4E72-885B-2FF1C15E4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87A5-824C-4B13-91CF-714F0EAB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B37D9-3988-43CB-8783-6BD59BE1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2167D-F8F2-4A07-B459-384105F2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77A92-C55C-4ABF-90C1-93DB43D4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823B-53D2-4834-B024-D4AF9EE2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1837F-DA7B-4828-B8BD-11955E44F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CB8F1-61E1-484F-8BBD-9623EC66A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A1B2E-2ACA-4B9B-8081-510662159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D52C33-85C1-4966-AEE6-3BABBFF18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4BB19-9A1E-45B5-8F34-32EE62B9C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4F8E1-5DBB-4AC0-81BA-7C07C463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52C33-9757-4DAD-9562-1EAEA42D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C276-53D4-45EA-9B83-246DC5D4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D3123-4DEF-4B03-AE7F-A8F8FDF6D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94A5F-BAB7-45F3-9D16-4F410887F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8EAAD-DB38-4CD5-8A53-496BE587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3F0AC-92F9-44DC-A8F1-0DA9F635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1171DE-A187-47B1-A427-A0E25280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F596E-03BC-4F13-BFB8-4DE95406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4F6F-54FF-4019-A27D-3E163A9E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797C-515C-4BFB-864B-0182B558A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90EA7-FF61-4FEE-9ECF-FD5392A14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E323F-3653-4CB2-AAF2-D221F2FA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CB931-D170-49AF-9F99-493AE67D7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8A929-E9EA-4F01-8682-964E70B2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E626-70C4-408F-B83F-D406B057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B6195D-38BB-4A15-9042-D234DEEF9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F0F9C-DFF6-437D-B18B-1EF84E862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E88B4-94CA-4E05-9E2A-DC924AF3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E1D43-6FA2-4F9E-A9DA-3BB1E5BC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D7730-56F0-46F0-B841-F9DB4FCB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D0A92E-38FA-4AD5-A99A-7A638FAA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DE278-017C-4ABD-8050-A1DF5F3C0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4A923-876A-4A81-B09A-3E2B03C1E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B87D9-5560-4C0B-913E-5DF362E06583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40D00-42EB-4BE9-8B7D-8A4BD11CF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B67CA-5298-4E89-86BD-1D7D87C03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12EE4-EBF4-48F9-BF42-335935C63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6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13" name="click.wav"/>
          </p:stSnd>
        </p:sndAc>
      </p:transition>
    </mc:Choice>
    <mc:Fallback xmlns="">
      <p:transition advTm="1300">
        <p:fade thruBlk="1"/>
        <p:sndAc>
          <p:stSnd>
            <p:snd r:embed="rId14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17476-BFB2-4C7A-BD1C-95154C51E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Best of Munson's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unson's pickles and Preserves Farm logo">
            <a:extLst>
              <a:ext uri="{FF2B5EF4-FFF2-40B4-BE49-F238E27FC236}">
                <a16:creationId xmlns:a16="http://schemas.microsoft.com/office/drawing/2014/main" id="{0A55240F-FFAC-425E-A11A-2B795C3DA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079" y="470555"/>
            <a:ext cx="637484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00">
        <p:fade thruBlk="1"/>
        <p:sndAc>
          <p:stSnd>
            <p:snd r:embed="rId2" name="click.wav"/>
          </p:stSnd>
        </p:sndAc>
      </p:transition>
    </mc:Choice>
    <mc:Fallback xmlns="">
      <p:transition advTm="20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C43B-9CB1-416E-ABCA-43846861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89" y="2590698"/>
            <a:ext cx="5127031" cy="167660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/>
              <a:t>See you Saturday!</a:t>
            </a:r>
          </a:p>
        </p:txBody>
      </p:sp>
      <p:pic>
        <p:nvPicPr>
          <p:cNvPr id="5" name="Content Placeholder 4" descr="Munson's pickles and preserves farm logo.">
            <a:extLst>
              <a:ext uri="{FF2B5EF4-FFF2-40B4-BE49-F238E27FC236}">
                <a16:creationId xmlns:a16="http://schemas.microsoft.com/office/drawing/2014/main" id="{2F53F106-F74E-49BA-A54F-90F416AEB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19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>
        <p:fade thruBlk="1"/>
        <p:sndAc>
          <p:stSnd>
            <p:snd r:embed="rId2" name="click.wav"/>
          </p:stSnd>
        </p:sndAc>
      </p:transition>
    </mc:Choice>
    <mc:Fallback xmlns="">
      <p:transition advTm="10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97BA0-FD35-4879-8976-30223BE6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Recipes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9607B8-22D9-42CC-A69A-111A6AD86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Bring your favorite recipes and a sample dish.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Winners will be featured in the next edition of the Munson’s cookbook.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5CF2AB-D74E-464D-B940-9274E8C66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770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1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35318-F943-4B52-8AC6-FB3D0CC0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Recipe Ideas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8A36AB-8E8F-4A73-B24A-5C7E7331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At Munson’s we are always looking for new recipes to feature in our cookbook editions. 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68B83-EBAD-4E92-8FDD-5A7612722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95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331E-F3E3-4250-A981-5560ECB9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11430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Pickle recipes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63479-87D9-4870-BD4D-71C4F34A5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Pickled cucumbers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Other pickled vegetables </a:t>
            </a:r>
          </a:p>
        </p:txBody>
      </p:sp>
      <p:pic>
        <p:nvPicPr>
          <p:cNvPr id="6" name="Content Placeholder 5" descr="cucumber ">
            <a:extLst>
              <a:ext uri="{FF2B5EF4-FFF2-40B4-BE49-F238E27FC236}">
                <a16:creationId xmlns:a16="http://schemas.microsoft.com/office/drawing/2014/main" id="{29952DC1-23EA-48D6-B888-A8C0F7D2D5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2944">
            <a:off x="8187760" y="992188"/>
            <a:ext cx="1488937" cy="4873625"/>
          </a:xfrm>
        </p:spPr>
      </p:pic>
    </p:spTree>
    <p:extLst>
      <p:ext uri="{BB962C8B-B14F-4D97-AF65-F5344CB8AC3E}">
        <p14:creationId xmlns:p14="http://schemas.microsoft.com/office/powerpoint/2010/main" val="3452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331E-F3E3-4250-A981-5560ECB9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32" y="188912"/>
            <a:ext cx="4475163" cy="16002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Featured Fruit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63479-87D9-4870-BD4D-71C4F34A5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Dust off those family favorite recipes for the following featured fruit of the new edition of the Munson’s Cookbook.</a:t>
            </a:r>
          </a:p>
        </p:txBody>
      </p:sp>
      <p:pic>
        <p:nvPicPr>
          <p:cNvPr id="8" name="Content Placeholder 7" descr="Hands holding tomatoes ">
            <a:extLst>
              <a:ext uri="{FF2B5EF4-FFF2-40B4-BE49-F238E27FC236}">
                <a16:creationId xmlns:a16="http://schemas.microsoft.com/office/drawing/2014/main" id="{5AE1FE62-E164-4CE7-90A8-EC0743976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0" y="1789112"/>
            <a:ext cx="5259388" cy="3506259"/>
          </a:xfrm>
        </p:spPr>
      </p:pic>
    </p:spTree>
    <p:extLst>
      <p:ext uri="{BB962C8B-B14F-4D97-AF65-F5344CB8AC3E}">
        <p14:creationId xmlns:p14="http://schemas.microsoft.com/office/powerpoint/2010/main" val="28846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Tomatoes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Appetizers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Side dishes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Content Placeholder 6" descr="3D image of Tomato">
                <a:extLst>
                  <a:ext uri="{FF2B5EF4-FFF2-40B4-BE49-F238E27FC236}">
                    <a16:creationId xmlns:a16="http://schemas.microsoft.com/office/drawing/2014/main" id="{108B9D94-1304-4B5E-A5B0-C3857FCEF9D5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97407486"/>
                  </p:ext>
                </p:extLst>
              </p:nvPr>
            </p:nvGraphicFramePr>
            <p:xfrm>
              <a:off x="6870024" y="1996417"/>
              <a:ext cx="2798526" cy="285563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98526" cy="2855639"/>
                    </a:xfrm>
                    <a:prstGeom prst="rect">
                      <a:avLst/>
                    </a:prstGeom>
                  </am3d:spPr>
                  <am3d:camera>
                    <am3d:pos x="0" y="0" z="788079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433209" d="1000000"/>
                    <am3d:preTrans dx="0" dy="-18000000" dz="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8736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Content Placeholder 6" descr="3D image of Tomato">
                <a:extLst>
                  <a:ext uri="{FF2B5EF4-FFF2-40B4-BE49-F238E27FC236}">
                    <a16:creationId xmlns:a16="http://schemas.microsoft.com/office/drawing/2014/main" id="{108B9D94-1304-4B5E-A5B0-C3857FCEF9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0024" y="1996417"/>
                <a:ext cx="2798526" cy="28556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38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Strawberries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Preserves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Pies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Content Placeholder 4" descr="3d image of Strawberry">
                <a:extLst>
                  <a:ext uri="{FF2B5EF4-FFF2-40B4-BE49-F238E27FC236}">
                    <a16:creationId xmlns:a16="http://schemas.microsoft.com/office/drawing/2014/main" id="{5DC75A1B-A3F9-46CD-8D84-C21E6F3F1C1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62754314"/>
                  </p:ext>
                </p:extLst>
              </p:nvPr>
            </p:nvGraphicFramePr>
            <p:xfrm>
              <a:off x="7184144" y="1682297"/>
              <a:ext cx="2170286" cy="34838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70286" cy="3483879"/>
                    </a:xfrm>
                    <a:prstGeom prst="rect">
                      <a:avLst/>
                    </a:prstGeom>
                  </am3d:spPr>
                  <am3d:camera>
                    <am3d:pos x="0" y="0" z="624892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47934" d="1000000"/>
                    <am3d:preTrans dx="-64261" dy="-18004252" dz="-6932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8736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Content Placeholder 4" descr="3d image of Strawberry">
                <a:extLst>
                  <a:ext uri="{FF2B5EF4-FFF2-40B4-BE49-F238E27FC236}">
                    <a16:creationId xmlns:a16="http://schemas.microsoft.com/office/drawing/2014/main" id="{5DC75A1B-A3F9-46CD-8D84-C21E6F3F1C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4144" y="1682297"/>
                <a:ext cx="2170286" cy="34838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80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Figs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Appetizers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Jams</a:t>
            </a:r>
          </a:p>
          <a:p>
            <a:endParaRPr lang="en-US" dirty="0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Mission Fig">
                <a:extLst>
                  <a:ext uri="{FF2B5EF4-FFF2-40B4-BE49-F238E27FC236}">
                    <a16:creationId xmlns:a16="http://schemas.microsoft.com/office/drawing/2014/main" id="{8220F5B8-923C-4260-9854-A3EE857C5F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0985854"/>
                  </p:ext>
                </p:extLst>
              </p:nvPr>
            </p:nvGraphicFramePr>
            <p:xfrm>
              <a:off x="3837232" y="694479"/>
              <a:ext cx="6624385" cy="451143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624385" cy="4511434"/>
                    </a:xfrm>
                    <a:prstGeom prst="rect">
                      <a:avLst/>
                    </a:prstGeom>
                  </am3d:spPr>
                  <am3d:camera>
                    <am3d:pos x="0" y="0" z="59711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5967" d="1000000"/>
                    <am3d:preTrans dx="153809" dy="-5902405" dz="-235238"/>
                    <am3d:scale>
                      <am3d:sx n="1000000" d="1000000"/>
                      <am3d:sy n="1000000" d="1000000"/>
                      <am3d:sz n="1000000" d="1000000"/>
                    </am3d:scale>
                    <am3d:rot ax="2293136" ay="-1027712" az="-78344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1561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Mission Fig">
                <a:extLst>
                  <a:ext uri="{FF2B5EF4-FFF2-40B4-BE49-F238E27FC236}">
                    <a16:creationId xmlns:a16="http://schemas.microsoft.com/office/drawing/2014/main" id="{8220F5B8-923C-4260-9854-A3EE857C5F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37232" y="694479"/>
                <a:ext cx="6624385" cy="45114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85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7BFC-9274-4009-A944-7F12DD483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7399143" cy="998376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Additional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DB383-354E-4C30-A43F-0F207BAC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9227943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Munson's will provide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The featured fruit for you to include in your recipes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Basic cooking equipment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Please bring the following items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Recipe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Additional ingredients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00">
        <p:fade thruBlk="1"/>
        <p:sndAc>
          <p:stSnd>
            <p:snd r:embed="rId2" name="click.wav"/>
          </p:stSnd>
        </p:sndAc>
      </p:transition>
    </mc:Choice>
    <mc:Fallback xmlns="">
      <p:transition advTm="1300">
        <p:fade thruBlk="1"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Segoe UI</vt:lpstr>
      <vt:lpstr>Office Theme</vt:lpstr>
      <vt:lpstr>The Best of Munson's</vt:lpstr>
      <vt:lpstr>Recipes Needed</vt:lpstr>
      <vt:lpstr>Recipe Ideas</vt:lpstr>
      <vt:lpstr>Pickle recipes </vt:lpstr>
      <vt:lpstr>Featured Fruit</vt:lpstr>
      <vt:lpstr>Tomatoes </vt:lpstr>
      <vt:lpstr>Strawberries</vt:lpstr>
      <vt:lpstr>Figs</vt:lpstr>
      <vt:lpstr>Additional Information</vt:lpstr>
      <vt:lpstr>See you Saturday!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2020-01-21T15:50:50Z</dcterms:created>
  <dcterms:modified xsi:type="dcterms:W3CDTF">2020-01-21T15:50:55Z</dcterms:modified>
</cp:coreProperties>
</file>