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32" autoAdjust="0"/>
    <p:restoredTop sz="94660"/>
  </p:normalViewPr>
  <p:slideViewPr>
    <p:cSldViewPr snapToGrid="0">
      <p:cViewPr varScale="1">
        <p:scale>
          <a:sx n="59" d="100"/>
          <a:sy n="59" d="100"/>
        </p:scale>
        <p:origin x="54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openxmlformats.org/officeDocument/2006/relationships/customXml" Target="../customXml/item2.xml"/><Relationship Id="rId5" Type="http://schemas.openxmlformats.org/officeDocument/2006/relationships/slide" Target="slides/slide4.xml"/><Relationship Id="rId10" Type="http://schemas.openxmlformats.org/officeDocument/2006/relationships/customXml" Target="../customXml/item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83870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1799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718631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39280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61243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815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81432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43825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683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94865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63084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0245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E3CB2D-39A6-4656-B839-2B8FBD5C02AC}" type="datetimeFigureOut">
              <a:rPr lang="en-US" smtClean="0"/>
              <a:t>10/18/2016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C57F2E-4396-451A-85D5-1620394AFE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06091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Vacation Options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26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Cruise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One price includes transportation, accommodation, and meals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Visit many locations without having to unpack and repack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High quality food and personal service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Not good if you suffer from seasickness</a:t>
            </a:r>
          </a:p>
        </p:txBody>
      </p:sp>
    </p:spTree>
    <p:extLst>
      <p:ext uri="{BB962C8B-B14F-4D97-AF65-F5344CB8AC3E}">
        <p14:creationId xmlns:p14="http://schemas.microsoft.com/office/powerpoint/2010/main" val="11379041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Ski Trip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Enjoy snow-capped mountain peaks and scenic views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Comfortable lodgings directly on the ski slopes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Good way to get exercise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Good weather is not guaranteed</a:t>
            </a:r>
          </a:p>
        </p:txBody>
      </p:sp>
    </p:spTree>
    <p:extLst>
      <p:ext uri="{BB962C8B-B14F-4D97-AF65-F5344CB8AC3E}">
        <p14:creationId xmlns:p14="http://schemas.microsoft.com/office/powerpoint/2010/main" val="15133577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Beach Trip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Play in the ocean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Build sand castles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Participate in water sports including sailing, snorkeling, and SCUBA diving</a:t>
            </a:r>
          </a:p>
          <a:p>
            <a:pPr marR="0" lvl="0" rtl="0"/>
            <a:r>
              <a:rPr lang="en-US" b="0" i="0" u="none" strike="noStrike" baseline="0">
                <a:solidFill>
                  <a:srgbClr val="2E74B5"/>
                </a:solidFill>
                <a:latin typeface="Times New Roman" panose="02020603050405020304" pitchFamily="18" charset="0"/>
              </a:rPr>
              <a:t>Good weather is not guaranteed</a:t>
            </a:r>
          </a:p>
        </p:txBody>
      </p:sp>
    </p:spTree>
    <p:extLst>
      <p:ext uri="{BB962C8B-B14F-4D97-AF65-F5344CB8AC3E}">
        <p14:creationId xmlns:p14="http://schemas.microsoft.com/office/powerpoint/2010/main" val="17439798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206728FAA86945B8C7133531283981" ma:contentTypeVersion="4" ma:contentTypeDescription="Create a new document." ma:contentTypeScope="" ma:versionID="340ae370e9f68357f7df70ea4d3a3589">
  <xsd:schema xmlns:xsd="http://www.w3.org/2001/XMLSchema" xmlns:xs="http://www.w3.org/2001/XMLSchema" xmlns:p="http://schemas.microsoft.com/office/2006/metadata/properties" xmlns:ns2="77becc8e-7285-40d5-b8ce-a40dd94f244c" xmlns:ns3="86983467-61e0-4d79-9d88-8ccc23b81f9f" targetNamespace="http://schemas.microsoft.com/office/2006/metadata/properties" ma:root="true" ma:fieldsID="83f37ba5e44e4c72cb643b0dcb18e09d" ns2:_="" ns3:_="">
    <xsd:import namespace="77becc8e-7285-40d5-b8ce-a40dd94f244c"/>
    <xsd:import namespace="86983467-61e0-4d79-9d88-8ccc23b81f9f"/>
    <xsd:element name="properties">
      <xsd:complexType>
        <xsd:sequence>
          <xsd:element name="documentManagement">
            <xsd:complexType>
              <xsd:all>
                <xsd:element ref="ns2:Stage-BookINDDs" minOccurs="0"/>
                <xsd:element ref="ns2:SharedWithUsers" minOccurs="0"/>
                <xsd:element ref="ns2:SharedWithDetails" minOccurs="0"/>
                <xsd:element ref="ns3:Notes0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becc8e-7285-40d5-b8ce-a40dd94f244c" elementFormDefault="qualified">
    <xsd:import namespace="http://schemas.microsoft.com/office/2006/documentManagement/types"/>
    <xsd:import namespace="http://schemas.microsoft.com/office/infopath/2007/PartnerControls"/>
    <xsd:element name="Stage-BookINDDs" ma:index="2" nillable="true" ma:displayName="Stage-BookINDDs" ma:description="Process stages for InDesign files" ma:internalName="Stage_x002d_BookINDD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ady for Layout/Graphics"/>
                    <xsd:enumeration value="Proof 1"/>
                    <xsd:enumeration value="AU PDF Review"/>
                    <xsd:enumeration value="Layout 2"/>
                    <xsd:enumeration value="Proof 2"/>
                    <xsd:enumeration value="Layout Crx"/>
                    <xsd:enumeration value="Proof Crx"/>
                    <xsd:enumeration value="Page Turning"/>
                    <xsd:enumeration value="Page Turning Proof Crx"/>
                    <xsd:enumeration value="Final"/>
                    <xsd:enumeration value="See Notes &gt;&gt;"/>
                  </xsd:restriction>
                </xsd:simpleType>
              </xsd:element>
            </xsd:sequence>
          </xsd:extension>
        </xsd:complexContent>
      </xsd:complexType>
    </xsd:element>
    <xsd:element name="SharedWithUsers" ma:index="5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6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983467-61e0-4d79-9d88-8ccc23b81f9f" elementFormDefault="qualified">
    <xsd:import namespace="http://schemas.microsoft.com/office/2006/documentManagement/types"/>
    <xsd:import namespace="http://schemas.microsoft.com/office/infopath/2007/PartnerControls"/>
    <xsd:element name="Notes0" ma:index="11" nillable="true" ma:displayName="Notes" ma:internalName="Notes0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tage-BookINDDs xmlns="77becc8e-7285-40d5-b8ce-a40dd94f244c"/>
    <Notes0 xmlns="86983467-61e0-4d79-9d88-8ccc23b81f9f" xsi:nil="true"/>
  </documentManagement>
</p:properties>
</file>

<file path=customXml/itemProps1.xml><?xml version="1.0" encoding="utf-8"?>
<ds:datastoreItem xmlns:ds="http://schemas.openxmlformats.org/officeDocument/2006/customXml" ds:itemID="{22781DA2-CF60-49E6-9F4C-7C2966405C7E}"/>
</file>

<file path=customXml/itemProps2.xml><?xml version="1.0" encoding="utf-8"?>
<ds:datastoreItem xmlns:ds="http://schemas.openxmlformats.org/officeDocument/2006/customXml" ds:itemID="{0AACA6AE-0B7F-454D-B198-802619725C9A}"/>
</file>

<file path=customXml/itemProps3.xml><?xml version="1.0" encoding="utf-8"?>
<ds:datastoreItem xmlns:ds="http://schemas.openxmlformats.org/officeDocument/2006/customXml" ds:itemID="{90D61866-C543-4315-95B2-7DB23A40624D}"/>
</file>

<file path=docProps/app.xml><?xml version="1.0" encoding="utf-8"?>
<Properties xmlns="http://schemas.openxmlformats.org/officeDocument/2006/extended-properties" xmlns:vt="http://schemas.openxmlformats.org/officeDocument/2006/docPropsVTypes">
  <Template>PowerPoint_1-1b</Template>
  <TotalTime>2</TotalTime>
  <Words>86</Words>
  <PresentationFormat>Widescreen</PresentationFormat>
  <Paragraphs>16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Times New Roman</vt:lpstr>
      <vt:lpstr>Office Theme</vt:lpstr>
      <vt:lpstr>Vacation Options</vt:lpstr>
      <vt:lpstr>Cruise</vt:lpstr>
      <vt:lpstr>Ski Trip</vt:lpstr>
      <vt:lpstr>Beach Trip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2016-10-18T21:30:56Z</dcterms:created>
  <dcterms:modified xsi:type="dcterms:W3CDTF">2016-10-18T21:33:47Z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0x0101001E206728FAA86945B8C7133531283981</vt:lpwstr>
  </property>
</Properties>
</file>

<file path=docProps/thumbnail.jpeg>
</file>