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95E7D5D9-1DEF-4A6D-AF98-D80737F3A6F2}"/>
    <pc:docChg chg="addSld modSld">
      <pc:chgData name="Labtech Κέντρα Πληροφορικής" userId="2b515243a9b2ddc6" providerId="LiveId" clId="{95E7D5D9-1DEF-4A6D-AF98-D80737F3A6F2}" dt="2018-08-31T22:46:29.950" v="0"/>
      <pc:docMkLst>
        <pc:docMk/>
      </pc:docMkLst>
      <pc:sldChg chg="add">
        <pc:chgData name="Labtech Κέντρα Πληροφορικής" userId="2b515243a9b2ddc6" providerId="LiveId" clId="{95E7D5D9-1DEF-4A6D-AF98-D80737F3A6F2}" dt="2018-08-31T22:46:29.950" v="0"/>
        <pc:sldMkLst>
          <pc:docMk/>
          <pc:sldMk cId="980164440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10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5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79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2C3D5-FA10-4B7C-828C-817483D62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14940-6A66-4AB3-B2C6-F40D256BCF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B2D86-43EE-4ACA-9E84-DCB4E2E2A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24A6-E5A5-4A27-AA1B-28ED0EB43FB4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556ED-466A-4890-8427-000D042FC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AA8A9-487C-404C-87E1-32E93F3E5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7377-75D7-4C66-8128-92B0D2A3D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2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8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62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5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1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8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1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7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89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F0FDE-41F9-4EBF-B870-8E97B7BA6C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73C667-7C4D-4EAD-A4EE-BDD7EA1163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63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BA9AD-44EB-4612-837C-FF5A05375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Beach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908FF-0609-4698-A743-DA18894596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  <a:endParaRPr lang="en-US" b="0" i="0" u="none" strike="noStrike" baseline="0">
              <a:solidFill>
                <a:srgbClr val="2F549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226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B008C-2003-44B4-BE52-64A2C25BE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Cruise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B9D955-AA2E-4446-8671-961C6FED8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767999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F4CE7-D1A4-4C6D-A36E-D041A4295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Ski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50834-9BA8-4557-8E81-7959B52FF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978135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D77F9A5-1495-4145-9E2D-684534029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Cruise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01DB4C2-C439-473F-AC9B-0B4A627D69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98016444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7</TotalTime>
  <Words>118</Words>
  <Application>Microsoft Office PowerPoint</Application>
  <PresentationFormat>Ευρεία οθόνη</PresentationFormat>
  <Paragraphs>21</Paragraphs>
  <Slides>5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Retrospect</vt:lpstr>
      <vt:lpstr>VACATION IDEAS</vt:lpstr>
      <vt:lpstr>Beach Trip</vt:lpstr>
      <vt:lpstr>Cruise</vt:lpstr>
      <vt:lpstr>Ski Trip</vt:lpstr>
      <vt:lpstr>Cruise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 Κέντρα Πληροφορικής</dc:creator>
  <cp:lastModifiedBy>Labtech Κέντρα Πληροφορικής</cp:lastModifiedBy>
  <cp:revision>8</cp:revision>
  <dcterms:created xsi:type="dcterms:W3CDTF">2018-02-26T07:13:07Z</dcterms:created>
  <dcterms:modified xsi:type="dcterms:W3CDTF">2018-08-31T22:46:37Z</dcterms:modified>
</cp:coreProperties>
</file>