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7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C3D5-FA10-4B7C-828C-817483D6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14940-6A66-4AB3-B2C6-F40D256BCF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B2D86-43EE-4ACA-9E84-DCB4E2E2A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24A6-E5A5-4A27-AA1B-28ED0EB43FB4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556ED-466A-4890-8427-000D042FC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AA8A9-487C-404C-87E1-32E93F3E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7377-75D7-4C66-8128-92B0D2A3D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2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2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5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89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0FDE-41F9-4EBF-B870-8E97B7BA6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3C667-7C4D-4EAD-A4EE-BDD7EA116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B008C-2003-44B4-BE52-64A2C25BE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9D955-AA2E-4446-8671-961C6FED8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67999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F4CE7-D1A4-4C6D-A36E-D041A4295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50834-9BA8-4557-8E81-7959B52FF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978135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BA9AD-44EB-4612-837C-FF5A0537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908FF-0609-4698-A743-DA18894596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  <a:endParaRPr lang="en-US" b="0" i="0" u="none" strike="noStrike" baseline="0">
              <a:solidFill>
                <a:srgbClr val="2F549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22623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6</TotalTime>
  <Words>86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Times New Roman</vt:lpstr>
      <vt:lpstr>Retrospect</vt:lpstr>
      <vt:lpstr>VACATION IDEAS</vt:lpstr>
      <vt:lpstr>Cruise</vt:lpstr>
      <vt:lpstr>Ski Trip</vt:lpstr>
      <vt:lpstr>Beach Trip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 Κέντρα Πληροφορικής</dc:creator>
  <cp:lastModifiedBy>Labtech Κέντρα Πληροφορικής</cp:lastModifiedBy>
  <cp:revision>6</cp:revision>
  <dcterms:created xsi:type="dcterms:W3CDTF">2018-02-26T07:13:07Z</dcterms:created>
  <dcterms:modified xsi:type="dcterms:W3CDTF">2018-02-26T07:29:33Z</dcterms:modified>
</cp:coreProperties>
</file>