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2" autoAdjust="0"/>
    <p:restoredTop sz="94660"/>
  </p:normalViewPr>
  <p:slideViewPr>
    <p:cSldViewPr snapToGrid="0">
      <p:cViewPr varScale="1">
        <p:scale>
          <a:sx n="59" d="100"/>
          <a:sy n="59" d="100"/>
        </p:scale>
        <p:origin x="5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38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179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186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928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124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815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143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83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486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08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02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3CB2D-39A6-4656-B839-2B8FBD5C02AC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09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Vacation Options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26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One price includes transportation, accommodation, and meals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Visit many locations without having to unpack and repack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High quality food and personal service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1137904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Enjoy snow-capped mountain peaks and scenic views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Comfortable lodgings directly on the ski slopes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Good way to get exercise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1513357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Beach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Play in the ocean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Build sand castles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Participate in water sports including sailing, snorkeling, and SCUBA diving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1743979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22781DA2-CF60-49E6-9F4C-7C2966405C7E}"/>
</file>

<file path=customXml/itemProps2.xml><?xml version="1.0" encoding="utf-8"?>
<ds:datastoreItem xmlns:ds="http://schemas.openxmlformats.org/officeDocument/2006/customXml" ds:itemID="{0AACA6AE-0B7F-454D-B198-802619725C9A}"/>
</file>

<file path=customXml/itemProps3.xml><?xml version="1.0" encoding="utf-8"?>
<ds:datastoreItem xmlns:ds="http://schemas.openxmlformats.org/officeDocument/2006/customXml" ds:itemID="{90D61866-C543-4315-95B2-7DB23A40624D}"/>
</file>

<file path=docProps/app.xml><?xml version="1.0" encoding="utf-8"?>
<Properties xmlns="http://schemas.openxmlformats.org/officeDocument/2006/extended-properties" xmlns:vt="http://schemas.openxmlformats.org/officeDocument/2006/docPropsVTypes">
  <Template>PowerPoint_1-1b</Template>
  <TotalTime>2</TotalTime>
  <Words>86</Words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Vacation Options</vt:lpstr>
      <vt:lpstr>Cruise</vt:lpstr>
      <vt:lpstr>Ski Trip</vt:lpstr>
      <vt:lpstr>Beach Trip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2016-10-18T21:30:56Z</dcterms:created>
  <dcterms:modified xsi:type="dcterms:W3CDTF">2016-10-18T21:33:47Z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