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2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tech Κέντρα Πληροφορικής" userId="2b515243a9b2ddc6" providerId="LiveId" clId="{394F582F-46BE-4B7B-A965-3A6970AAB405}"/>
    <pc:docChg chg="addSld modSld">
      <pc:chgData name="Labtech Κέντρα Πληροφορικής" userId="2b515243a9b2ddc6" providerId="LiveId" clId="{394F582F-46BE-4B7B-A965-3A6970AAB405}" dt="2018-08-31T22:43:25.102" v="0"/>
      <pc:docMkLst>
        <pc:docMk/>
      </pc:docMkLst>
      <pc:sldChg chg="add">
        <pc:chgData name="Labtech Κέντρα Πληροφορικής" userId="2b515243a9b2ddc6" providerId="LiveId" clId="{394F582F-46BE-4B7B-A965-3A6970AAB405}" dt="2018-08-31T22:43:25.102" v="0"/>
        <pc:sldMkLst>
          <pc:docMk/>
          <pc:sldMk cId="689529742" sldId="257"/>
        </pc:sldMkLst>
      </pc:sldChg>
      <pc:sldChg chg="add">
        <pc:chgData name="Labtech Κέντρα Πληροφορικής" userId="2b515243a9b2ddc6" providerId="LiveId" clId="{394F582F-46BE-4B7B-A965-3A6970AAB405}" dt="2018-08-31T22:43:25.102" v="0"/>
        <pc:sldMkLst>
          <pc:docMk/>
          <pc:sldMk cId="3669653888" sldId="258"/>
        </pc:sldMkLst>
      </pc:sldChg>
      <pc:sldChg chg="add">
        <pc:chgData name="Labtech Κέντρα Πληροφορικής" userId="2b515243a9b2ddc6" providerId="LiveId" clId="{394F582F-46BE-4B7B-A965-3A6970AAB405}" dt="2018-08-31T22:43:25.102" v="0"/>
        <pc:sldMkLst>
          <pc:docMk/>
          <pc:sldMk cId="1198318400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3107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357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479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817F376-3FAD-4D54-9A4C-C07F37506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04F2117B-C92D-4753-BD06-646E7F5462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A98BAA7B-92CD-42AE-888A-E146B1C94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58869-50FA-4BD1-8158-BA9472179379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D2A72BA6-0BF3-45C7-B292-2B6C3575A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02119DD1-372C-48A6-BABB-2E1FF41B5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9C5-409F-4CFD-A70A-1BDDBF867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173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388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628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758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12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280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813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77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44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2894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F0FDE-41F9-4EBF-B870-8E97B7BA6C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VACATION IDEAS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73C667-7C4D-4EAD-A4EE-BDD7EA1163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063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3E9CEB3-5961-4E37-BD83-5C9B3D12C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Cruise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95BEBB6-B304-4E3C-8273-C3D6CD7F82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One price includes transportation, accommodation, and meals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Visit many locations without having to unpack and repack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High quality food and personal service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Not good if you suffer from seasickness</a:t>
            </a:r>
          </a:p>
        </p:txBody>
      </p:sp>
    </p:spTree>
    <p:extLst>
      <p:ext uri="{BB962C8B-B14F-4D97-AF65-F5344CB8AC3E}">
        <p14:creationId xmlns:p14="http://schemas.microsoft.com/office/powerpoint/2010/main" val="689529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6F88EAC-B063-4A0F-8B35-E65F10D28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Ski Trip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DF583586-71A5-431F-A7A8-6F458140D9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Enjoy snow-capped mountain peaks and scenic views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Comfortable lodgings directly on the ski slopes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way to get exercise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weather is not guaranteed</a:t>
            </a:r>
          </a:p>
        </p:txBody>
      </p:sp>
    </p:spTree>
    <p:extLst>
      <p:ext uri="{BB962C8B-B14F-4D97-AF65-F5344CB8AC3E}">
        <p14:creationId xmlns:p14="http://schemas.microsoft.com/office/powerpoint/2010/main" val="3669653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30F0DEB-A07C-47B7-BD17-B36FF280B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Beach Trip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5BA81225-62A8-4DBC-B6E7-9AD3429935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Play in the ocean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Build sand castles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Participate in water sports including sailing, snorkeling, and SCUBA diving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weather is not guaranteed</a:t>
            </a:r>
            <a:endParaRPr lang="en-US" b="0" i="0" u="none" strike="noStrike" baseline="0">
              <a:solidFill>
                <a:srgbClr val="2F5496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31840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5</TotalTime>
  <Words>86</Words>
  <Application>Microsoft Office PowerPoint</Application>
  <PresentationFormat>Ευρεία οθόνη</PresentationFormat>
  <Paragraphs>16</Paragraphs>
  <Slides>4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Retrospect</vt:lpstr>
      <vt:lpstr>VACATION IDEAS</vt:lpstr>
      <vt:lpstr>Cruise</vt:lpstr>
      <vt:lpstr>Ski Trip</vt:lpstr>
      <vt:lpstr>Beach Trip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Labtech Κέντρα Πληροφορικής</dc:creator>
  <cp:lastModifiedBy>Labtech Κέντρα Πληροφορικής</cp:lastModifiedBy>
  <cp:revision>5</cp:revision>
  <dcterms:created xsi:type="dcterms:W3CDTF">2018-02-26T07:13:07Z</dcterms:created>
  <dcterms:modified xsi:type="dcterms:W3CDTF">2018-08-31T22:43:37Z</dcterms:modified>
</cp:coreProperties>
</file>