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26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D6C33-F2CF-47E0-BF5B-D4FB3134F743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3107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D6C33-F2CF-47E0-BF5B-D4FB3134F743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3571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D6C33-F2CF-47E0-BF5B-D4FB3134F743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479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D6C33-F2CF-47E0-BF5B-D4FB3134F743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3881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D6C33-F2CF-47E0-BF5B-D4FB3134F743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66289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D6C33-F2CF-47E0-BF5B-D4FB3134F743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7587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D6C33-F2CF-47E0-BF5B-D4FB3134F743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0126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D6C33-F2CF-47E0-BF5B-D4FB3134F743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280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D6C33-F2CF-47E0-BF5B-D4FB3134F743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813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E2CD6C33-F2CF-47E0-BF5B-D4FB3134F743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977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D6C33-F2CF-47E0-BF5B-D4FB3134F743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344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E2CD6C33-F2CF-47E0-BF5B-D4FB3134F743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2894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8F0FDE-41F9-4EBF-B870-8E97B7BA6CC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VACATION IDEAS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C73C667-7C4D-4EAD-A4EE-BDD7EA1163A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063803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TM02900769[[fn=Retrospect]]</Template>
  <TotalTime>4</TotalTime>
  <Words>2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Calibri</vt:lpstr>
      <vt:lpstr>Calibri Light</vt:lpstr>
      <vt:lpstr>Retrospect</vt:lpstr>
      <vt:lpstr>VACATION IDEAS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Labtech Κέντρα Πληροφορικής</dc:creator>
  <cp:lastModifiedBy>Labtech Κέντρα Πληροφορικής</cp:lastModifiedBy>
  <cp:revision>5</cp:revision>
  <dcterms:created xsi:type="dcterms:W3CDTF">2018-02-26T07:13:07Z</dcterms:created>
  <dcterms:modified xsi:type="dcterms:W3CDTF">2018-02-26T07:27:35Z</dcterms:modified>
</cp:coreProperties>
</file>