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812" r:id="rId4"/>
  </p:sldMasterIdLst>
  <p:notesMasterIdLst>
    <p:notesMasterId r:id="rId16"/>
  </p:notesMasterIdLst>
  <p:handoutMasterIdLst>
    <p:handoutMasterId r:id="rId17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6" r:id="rId13"/>
    <p:sldId id="268" r:id="rId14"/>
    <p:sldId id="26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00FF00"/>
    <a:srgbClr val="374E5F"/>
    <a:srgbClr val="A6BCCC"/>
    <a:srgbClr val="000000"/>
    <a:srgbClr val="FFFFCC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015" autoAdjust="0"/>
    <p:restoredTop sz="84590" autoAdjust="0"/>
  </p:normalViewPr>
  <p:slideViewPr>
    <p:cSldViewPr>
      <p:cViewPr varScale="1">
        <p:scale>
          <a:sx n="92" d="100"/>
          <a:sy n="92" d="100"/>
        </p:scale>
        <p:origin x="114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btech Κέντρα Πληροφορικής" userId="2b515243a9b2ddc6" providerId="LiveId" clId="{B7F1E153-8C89-4872-BEFE-A1F0FBD54FF7}"/>
    <pc:docChg chg="custSel addSld delSld modSld">
      <pc:chgData name="Labtech Κέντρα Πληροφορικής" userId="2b515243a9b2ddc6" providerId="LiveId" clId="{B7F1E153-8C89-4872-BEFE-A1F0FBD54FF7}" dt="2018-08-31T22:51:41.520" v="11"/>
      <pc:docMkLst>
        <pc:docMk/>
      </pc:docMkLst>
      <pc:sldChg chg="addSp modSp">
        <pc:chgData name="Labtech Κέντρα Πληροφορικής" userId="2b515243a9b2ddc6" providerId="LiveId" clId="{B7F1E153-8C89-4872-BEFE-A1F0FBD54FF7}" dt="2018-08-31T22:49:36.414" v="1" actId="27636"/>
        <pc:sldMkLst>
          <pc:docMk/>
          <pc:sldMk cId="0" sldId="257"/>
        </pc:sldMkLst>
        <pc:spChg chg="add mod">
          <ac:chgData name="Labtech Κέντρα Πληροφορικής" userId="2b515243a9b2ddc6" providerId="LiveId" clId="{B7F1E153-8C89-4872-BEFE-A1F0FBD54FF7}" dt="2018-08-31T22:49:36.365" v="0"/>
          <ac:spMkLst>
            <pc:docMk/>
            <pc:sldMk cId="0" sldId="257"/>
            <ac:spMk id="2" creationId="{C8DF0CA8-F6BA-4E5C-8FFA-BAF8D862ACA1}"/>
          </ac:spMkLst>
        </pc:spChg>
        <pc:spChg chg="mod">
          <ac:chgData name="Labtech Κέντρα Πληροφορικής" userId="2b515243a9b2ddc6" providerId="LiveId" clId="{B7F1E153-8C89-4872-BEFE-A1F0FBD54FF7}" dt="2018-08-31T22:49:36.414" v="1" actId="27636"/>
          <ac:spMkLst>
            <pc:docMk/>
            <pc:sldMk cId="0" sldId="257"/>
            <ac:spMk id="5128" creationId="{00000000-0000-0000-0000-000000000000}"/>
          </ac:spMkLst>
        </pc:spChg>
      </pc:sldChg>
      <pc:sldChg chg="modTransition">
        <pc:chgData name="Labtech Κέντρα Πληροφορικής" userId="2b515243a9b2ddc6" providerId="LiveId" clId="{B7F1E153-8C89-4872-BEFE-A1F0FBD54FF7}" dt="2018-08-31T22:51:41.520" v="11"/>
        <pc:sldMkLst>
          <pc:docMk/>
          <pc:sldMk cId="0" sldId="266"/>
        </pc:sldMkLst>
      </pc:sldChg>
      <pc:sldChg chg="del">
        <pc:chgData name="Labtech Κέντρα Πληροφορικής" userId="2b515243a9b2ddc6" providerId="LiveId" clId="{B7F1E153-8C89-4872-BEFE-A1F0FBD54FF7}" dt="2018-08-31T22:49:46.764" v="3" actId="2696"/>
        <pc:sldMkLst>
          <pc:docMk/>
          <pc:sldMk cId="0" sldId="268"/>
        </pc:sldMkLst>
      </pc:sldChg>
      <pc:sldChg chg="add setBg">
        <pc:chgData name="Labtech Κέντρα Πληροφορικής" userId="2b515243a9b2ddc6" providerId="LiveId" clId="{B7F1E153-8C89-4872-BEFE-A1F0FBD54FF7}" dt="2018-08-31T22:51:32.614" v="10"/>
        <pc:sldMkLst>
          <pc:docMk/>
          <pc:sldMk cId="3363564417" sldId="268"/>
        </pc:sldMkLst>
      </pc:sldChg>
      <pc:sldChg chg="del">
        <pc:chgData name="Labtech Κέντρα Πληροφορικής" userId="2b515243a9b2ddc6" providerId="LiveId" clId="{B7F1E153-8C89-4872-BEFE-A1F0FBD54FF7}" dt="2018-08-31T22:49:42.639" v="2" actId="2696"/>
        <pc:sldMkLst>
          <pc:docMk/>
          <pc:sldMk cId="4207422652" sldId="269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300117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1508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8958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220462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222988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7647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522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7342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090739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012271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191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6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982875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947394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20000"/>
                <a:lumOff val="80000"/>
              </a:schemeClr>
            </a:gs>
            <a:gs pos="100000">
              <a:schemeClr val="accent3">
                <a:lumMod val="7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468526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  <p:sldLayoutId id="214748382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tx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 dirty="0">
                <a:solidFill>
                  <a:schemeClr val="accent3">
                    <a:lumMod val="75000"/>
                  </a:schemeClr>
                </a:solidFill>
              </a:rPr>
              <a:t>Company Meeting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pattFill prst="horzBrick">
          <a:fgClr>
            <a:srgbClr val="C000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Goals</a:t>
            </a:r>
            <a:endParaRPr lang="en-US" dirty="0"/>
          </a:p>
          <a:p>
            <a:r>
              <a:rPr lang="en-US" altLang="x-none" dirty="0"/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val="3363564417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Goals for the Coming Year</a:t>
            </a:r>
            <a:endParaRPr lang="en-US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Strategic undertakings</a:t>
            </a:r>
            <a:endParaRPr lang="en-US" dirty="0"/>
          </a:p>
          <a:p>
            <a:r>
              <a:rPr lang="en-US" altLang="x-none" dirty="0"/>
              <a:t>Financial goals</a:t>
            </a:r>
          </a:p>
          <a:p>
            <a:r>
              <a:rPr lang="en-US" altLang="x-none" dirty="0"/>
              <a:t>Other key efforts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Agenda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x-none" sz="2600" dirty="0"/>
              <a:t>Review of key objectives</a:t>
            </a:r>
            <a:endParaRPr lang="en-US" dirty="0"/>
          </a:p>
          <a:p>
            <a:r>
              <a:rPr lang="en-US" altLang="x-none" sz="2600" dirty="0"/>
              <a:t>How did we do?</a:t>
            </a:r>
          </a:p>
          <a:p>
            <a:r>
              <a:rPr lang="en-US" altLang="x-none" sz="2600" dirty="0"/>
              <a:t>Organizational overview</a:t>
            </a:r>
          </a:p>
          <a:p>
            <a:r>
              <a:rPr lang="en-US" altLang="x-none" sz="2600" dirty="0"/>
              <a:t>Top issues facing the company</a:t>
            </a:r>
          </a:p>
          <a:p>
            <a:r>
              <a:rPr lang="en-US" altLang="x-none" sz="2600" dirty="0"/>
              <a:t>Review of our progress</a:t>
            </a:r>
          </a:p>
          <a:p>
            <a:r>
              <a:rPr lang="en-US" altLang="x-none" sz="2600" dirty="0"/>
              <a:t>Key spending areas</a:t>
            </a:r>
          </a:p>
          <a:p>
            <a:r>
              <a:rPr lang="en-US" altLang="x-none" sz="2600" dirty="0"/>
              <a:t>Head count</a:t>
            </a:r>
          </a:p>
          <a:p>
            <a:r>
              <a:rPr lang="en-US" altLang="x-none" sz="2600" dirty="0"/>
              <a:t>Goals for the coming year</a:t>
            </a:r>
          </a:p>
        </p:txBody>
      </p:sp>
      <p:sp>
        <p:nvSpPr>
          <p:cNvPr id="2" name="Θέση κειμένου 1">
            <a:extLst>
              <a:ext uri="{FF2B5EF4-FFF2-40B4-BE49-F238E27FC236}">
                <a16:creationId xmlns:a16="http://schemas.microsoft.com/office/drawing/2014/main" id="{C8DF0CA8-F6BA-4E5C-8FFA-BAF8D862ACA1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Review of Key Objectives</a:t>
            </a:r>
            <a:endParaRPr lang="en-US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What makes our company unique</a:t>
            </a:r>
            <a:endParaRPr lang="en-US"/>
          </a:p>
          <a:p>
            <a:r>
              <a:rPr lang="en-US" altLang="x-none"/>
              <a:t>What makes our company successful</a:t>
            </a:r>
          </a:p>
          <a:p>
            <a:r>
              <a:rPr lang="en-US" altLang="x-none"/>
              <a:t>Our shared vision</a:t>
            </a:r>
          </a:p>
          <a:p>
            <a:r>
              <a:rPr lang="en-US" altLang="x-none"/>
              <a:t>Key undertakings of the past year</a:t>
            </a:r>
            <a:endParaRPr lang="en-US" altLang="x-none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How Did We Do?</a:t>
            </a:r>
            <a:endParaRPr lang="en-US" dirty="0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Department heads will give an overview of their performance against their objectives</a:t>
            </a:r>
            <a:endParaRPr lang="en-US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Organizational Overview</a:t>
            </a:r>
            <a:endParaRPr lang="en-US" dirty="0"/>
          </a:p>
        </p:txBody>
      </p:sp>
      <p:sp>
        <p:nvSpPr>
          <p:cNvPr id="8200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x-none" dirty="0"/>
              <a:t>Review of changes</a:t>
            </a:r>
          </a:p>
          <a:p>
            <a:r>
              <a:rPr lang="en-US" altLang="x-none" dirty="0"/>
              <a:t>Introduction of new managers</a:t>
            </a:r>
            <a:endParaRPr lang="en-US" dirty="0"/>
          </a:p>
          <a:p>
            <a:r>
              <a:rPr lang="en-US" altLang="x-none" dirty="0"/>
              <a:t>Changes still to come</a:t>
            </a:r>
          </a:p>
        </p:txBody>
      </p:sp>
      <p:sp>
        <p:nvSpPr>
          <p:cNvPr id="2" name="Θέση υποσέλιδου 1">
            <a:extLst>
              <a:ext uri="{FF2B5EF4-FFF2-40B4-BE49-F238E27FC236}">
                <a16:creationId xmlns:a16="http://schemas.microsoft.com/office/drawing/2014/main" id="{9A3165B2-BCBD-468A-9613-1BD3180F0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Organizational Overview</a:t>
            </a:r>
            <a:endParaRPr lang="en-US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Top Issues Facing the Company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External industry pressures</a:t>
            </a:r>
          </a:p>
          <a:p>
            <a:r>
              <a:rPr lang="en-US" altLang="x-none" dirty="0"/>
              <a:t>External customer issues</a:t>
            </a:r>
          </a:p>
          <a:p>
            <a:r>
              <a:rPr lang="en-US" altLang="x-none" dirty="0"/>
              <a:t>High profile internal issues</a:t>
            </a:r>
            <a:endParaRPr lang="en-US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Review of Our</a:t>
            </a:r>
            <a:r>
              <a:rPr lang="en-US" altLang="x-none" baseline="0" dirty="0"/>
              <a:t> Progress</a:t>
            </a:r>
            <a:endParaRPr lang="en-US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Financial</a:t>
            </a:r>
            <a:endParaRPr lang="en-US" dirty="0"/>
          </a:p>
          <a:p>
            <a:r>
              <a:rPr lang="en-US" altLang="x-none" dirty="0"/>
              <a:t>Competitive</a:t>
            </a:r>
          </a:p>
          <a:p>
            <a:r>
              <a:rPr lang="en-US" altLang="x-none" dirty="0"/>
              <a:t>Customer</a:t>
            </a:r>
            <a:r>
              <a:rPr lang="en-US" altLang="x-none" baseline="0" dirty="0"/>
              <a:t> retention</a:t>
            </a:r>
            <a:endParaRPr lang="en-US" altLang="x-none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R&amp;D</a:t>
            </a:r>
            <a:endParaRPr lang="en-US" dirty="0"/>
          </a:p>
          <a:p>
            <a:r>
              <a:rPr lang="en-US" altLang="x-none" dirty="0"/>
              <a:t>Sales and marketing</a:t>
            </a:r>
          </a:p>
          <a:p>
            <a:r>
              <a:rPr lang="en-US" altLang="x-none" dirty="0"/>
              <a:t>General and administration</a:t>
            </a:r>
          </a:p>
          <a:p>
            <a:r>
              <a:rPr lang="en-US" altLang="x-none" dirty="0"/>
              <a:t>Areas of improvement</a:t>
            </a:r>
          </a:p>
          <a:p>
            <a:r>
              <a:rPr lang="en-US" altLang="x-none" dirty="0"/>
              <a:t>Areas needing attention/caution</a:t>
            </a:r>
          </a:p>
        </p:txBody>
      </p:sp>
      <p:sp>
        <p:nvSpPr>
          <p:cNvPr id="2" name="Θέση υποσέλιδου 1">
            <a:extLst>
              <a:ext uri="{FF2B5EF4-FFF2-40B4-BE49-F238E27FC236}">
                <a16:creationId xmlns:a16="http://schemas.microsoft.com/office/drawing/2014/main" id="{5F827F8B-7F65-4EDB-8FC4-D4B29B863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Key Spending Areas</a:t>
            </a:r>
            <a:endParaRPr lang="en-US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Goals</a:t>
            </a:r>
            <a:endParaRPr lang="en-US" dirty="0"/>
          </a:p>
          <a:p>
            <a:r>
              <a:rPr lang="en-US" altLang="x-none" dirty="0"/>
              <a:t>Results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0B819FB-9154-403B-A392-7FF8E374AEA4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dcmitype/"/>
    <ds:schemaRef ds:uri="http://purl.org/dc/terms/"/>
    <ds:schemaRef ds:uri="http://schemas.openxmlformats.org/package/2006/metadata/core-properties"/>
    <ds:schemaRef ds:uri="86983467-61e0-4d79-9d88-8ccc23b81f9f"/>
    <ds:schemaRef ds:uri="77becc8e-7285-40d5-b8ce-a40dd94f244c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3B5905B-E867-4762-B434-CEC3A4C387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7A60EC7-EC0E-46FC-955F-B62825E121A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502</TotalTime>
  <Words>154</Words>
  <Application>Microsoft Office PowerPoint</Application>
  <PresentationFormat>Ευρεία οθόνη</PresentationFormat>
  <Paragraphs>47</Paragraphs>
  <Slides>11</Slides>
  <Notes>0</Notes>
  <HiddenSlides>1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11</vt:i4>
      </vt:variant>
    </vt:vector>
  </HeadingPairs>
  <TitlesOfParts>
    <vt:vector size="16" baseType="lpstr">
      <vt:lpstr>Arial</vt:lpstr>
      <vt:lpstr>Calibri</vt:lpstr>
      <vt:lpstr>Corbel</vt:lpstr>
      <vt:lpstr>Times New Roman</vt:lpstr>
      <vt:lpstr>Basis</vt:lpstr>
      <vt:lpstr>Company Meeting</vt:lpstr>
      <vt:lpstr>Agenda</vt:lpstr>
      <vt:lpstr>Review of Key Objectives</vt:lpstr>
      <vt:lpstr>How Did We Do?</vt:lpstr>
      <vt:lpstr>Organizational Overview</vt:lpstr>
      <vt:lpstr>Top Issues Facing the Company</vt:lpstr>
      <vt:lpstr>Review of Our Progress</vt:lpstr>
      <vt:lpstr>Key Spending Areas</vt:lpstr>
      <vt:lpstr>Head Count</vt:lpstr>
      <vt:lpstr>Head Count</vt:lpstr>
      <vt:lpstr>Goals for the Coming Year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Company Meeting</dc:title>
  <dc:creator>Labtech</dc:creator>
  <cp:lastModifiedBy>Labtech Κέντρα Πληροφορικής</cp:lastModifiedBy>
  <cp:revision>4</cp:revision>
  <cp:lastPrinted>1601-01-01T00:00:00Z</cp:lastPrinted>
  <dcterms:created xsi:type="dcterms:W3CDTF">2006-04-24T23:46:38Z</dcterms:created>
  <dcterms:modified xsi:type="dcterms:W3CDTF">2018-08-31T22:52:00Z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Stage">
    <vt:lpwstr>AU Review</vt:lpwstr>
  </property>
  <property fmtid="{D5CDD505-2E9C-101B-9397-08002B2CF9AE}" pid="4" name="ContentTypeId">
    <vt:lpwstr>0x0101001E206728FAA86945B8C7133531283981</vt:lpwstr>
  </property>
</Properties>
</file>