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0" r:id="rId5"/>
    <p:sldId id="277" r:id="rId6"/>
    <p:sldId id="259" r:id="rId7"/>
    <p:sldId id="275" r:id="rId8"/>
    <p:sldId id="267" r:id="rId9"/>
    <p:sldId id="271" r:id="rId10"/>
    <p:sldId id="268" r:id="rId11"/>
    <p:sldId id="278" r:id="rId12"/>
    <p:sldId id="27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785B-D11D-476E-8FE3-B9A32AAEF3ED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BAD6D-9C3B-46AE-9ED7-53C2ADD3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6EEAB-DFFE-48A0-95F8-1347266830D1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1AB1-D682-4F2C-8579-D9DF0DCC0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BBDD-4D60-4703-B0E0-D06F85C85AAF}" type="datetime1">
              <a:rPr lang="en-US" smtClean="0"/>
              <a:t>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82132"/>
            <a:ext cx="6995160" cy="50749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BD02-D09F-4FEB-95F9-DE6C0B93F9EE}" type="datetime1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9FB9F-EF14-4421-9DA1-D261F5118543}" type="datetime1">
              <a:rPr lang="en-US" smtClean="0"/>
              <a:t>2/23/2018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94E4-3879-4339-AED0-D0073CC8ACDD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798" y="846666"/>
            <a:ext cx="7863840" cy="5554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D49B5-E44B-432A-BAC6-7280B5AD6E7F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637D8-6775-42CD-92F1-22453E08CA4B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ummer 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utumn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Winter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28F33-D2A4-4C80-B61F-9AF4319553D0}" type="datetime1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9EE57-8327-4360-9E97-0E537D292D90}" type="datetime1">
              <a:rPr lang="en-US" smtClean="0"/>
              <a:t>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8C009-CC4C-49F6-982B-444949F83BA3}" type="datetime1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D8B64F2-8EFD-4C9D-8643-3EAB0D04BA5C}" type="datetime1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My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Insert and Format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Microsoft Office Specialist Study Guide for PowerPoint 2016</a:t>
            </a:r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5DFAF-84C4-4A9C-95A7-73854163B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F26F3-8630-45B4-9C0C-89CB666A6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7F8F32-33B8-40B0-9BD2-404302939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3DE00-AF2E-4815-8E3D-57EC4C37E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1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Spring Into Action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CA8510-DA03-4AC6-91AE-BF16268AE4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761C6-77D7-49E6-ACF6-B6BD7B1B0E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7E8BC1-DA2B-4619-89BC-A08D429286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CEC68E-F0D3-4908-A1EE-A3F6105F063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F86664E-C30E-4096-85C5-B2C6AF937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9A44-D6C9-44C8-BEA1-44422A53D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5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 your own gardener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Time together in the garden offers many opportunities for sharing information with youth</a:t>
            </a:r>
          </a:p>
        </p:txBody>
      </p:sp>
      <p:pic>
        <p:nvPicPr>
          <p:cNvPr id="5" name="Picture Placeholder 4" descr="Woman and young girl gardening" title="Sample picture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A1CDB2-BA55-4E0F-AE0F-8EA58CE3E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277F9-CECA-4030-881F-B65318CB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Summer Savings</a:t>
            </a:r>
          </a:p>
        </p:txBody>
      </p:sp>
    </p:spTree>
    <p:extLst>
      <p:ext uri="{BB962C8B-B14F-4D97-AF65-F5344CB8AC3E}">
        <p14:creationId xmlns:p14="http://schemas.microsoft.com/office/powerpoint/2010/main" val="21784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succulents and ground cover that retain water within the soil</a:t>
            </a:r>
          </a:p>
          <a:p>
            <a:r>
              <a:rPr lang="en-US" dirty="0"/>
              <a:t>Decorate a portion of your landscape with rocks, colored concrete, or colored glass</a:t>
            </a:r>
          </a:p>
          <a:p>
            <a:r>
              <a:rPr lang="en-US" dirty="0"/>
              <a:t>During hot periods, check sprinklers weekly for damaged heads and to ensure they’re delivering water where it’s needed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1DFD1-1E12-448C-B0F5-E1FE9BA18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91B6BD-7511-4C80-852E-D687F6EFB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Falling Rates</a:t>
            </a:r>
          </a:p>
        </p:txBody>
      </p:sp>
    </p:spTree>
    <p:extLst>
      <p:ext uri="{BB962C8B-B14F-4D97-AF65-F5344CB8AC3E}">
        <p14:creationId xmlns:p14="http://schemas.microsoft.com/office/powerpoint/2010/main" val="2456326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A11E6-BB75-4DC2-AF05-0C5092285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Winter wonders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A3C4F5-CCC0-4732-ACEC-D773F67DA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4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succulents and ground cover that retain water within the soil</a:t>
            </a:r>
          </a:p>
          <a:p>
            <a:r>
              <a:rPr lang="en-US" dirty="0"/>
              <a:t>Decorate a portion of your landscape with rocks, colored concrete, or colored glass</a:t>
            </a:r>
          </a:p>
          <a:p>
            <a:r>
              <a:rPr lang="en-US" dirty="0"/>
              <a:t>During hot periods, check sprinklers weekly for damaged heads and to ensure they’re delivering water where it’s needed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D272D-8273-4D26-B28D-81C60D35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My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A933D-6E85-4F75-A03A-1B6BDB43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3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our Seasons 16x9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Seasons_16x9.potx" id="{C09F2ED6-7B68-4305-826F-E326D3225887}" vid="{B7CA04BF-89D1-446E-AA25-D46A14229824}"/>
    </a:ext>
  </a:extLst>
</a:theme>
</file>

<file path=ppt/theme/theme2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A93A05-AFBB-4388-A7A4-C4F71D768FFF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5E739ED5-F469-4B97-97D5-1897FAD7E4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2923EA-8D85-40CA-A667-06FB4868F3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Four seasons nature presentation (widescreen)</Template>
  <TotalTime>0</TotalTime>
  <Words>147</Words>
  <Application>Microsoft Office PowerPoint</Application>
  <PresentationFormat>Widescreen</PresentationFormat>
  <Paragraphs>26</Paragraphs>
  <Slides>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</vt:lpstr>
      <vt:lpstr>Four Seasons 16x9</vt:lpstr>
      <vt:lpstr>Insert and Format Slides</vt:lpstr>
      <vt:lpstr>PowerPoint Presentation</vt:lpstr>
      <vt:lpstr>Spring Into Action</vt:lpstr>
      <vt:lpstr>Grow your own gardener</vt:lpstr>
      <vt:lpstr>Summer Savings</vt:lpstr>
      <vt:lpstr>Water Conservation</vt:lpstr>
      <vt:lpstr>Falling Rates</vt:lpstr>
      <vt:lpstr>Winter wonders</vt:lpstr>
      <vt:lpstr>Water Conservation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2016-10-18T21:58:56Z</dcterms:created>
  <dcterms:modified xsi:type="dcterms:W3CDTF">2018-02-23T11:37:05Z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TC040015419991</vt:lpwstr>
  </property>
  <property fmtid="{D5CDD505-2E9C-101B-9397-08002B2CF9AE}" pid="3" name="ContentTypeId">
    <vt:lpwstr>0x0101001E206728FAA86945B8C7133531283981</vt:lpwstr>
  </property>
</Properties>
</file>