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52" d="100"/>
          <a:sy n="52" d="100"/>
        </p:scale>
        <p:origin x="114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8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3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1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0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4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9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7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pPr lvl="0"/>
            <a:r>
              <a:rPr lang="en-US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42431A-B270-41BA-87C6-FCE1D989832A}">
  <ds:schemaRefs>
    <ds:schemaRef ds:uri="http://purl.org/dc/elements/1.1/"/>
    <ds:schemaRef ds:uri="http://purl.org/dc/dcmitype/"/>
    <ds:schemaRef ds:uri="b4863681-c067-4c62-bc75-95bf3ac03d1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5B0082-32DA-48CB-9D14-6B04614C3B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E77ACA-C2E3-484B-A205-E1297AB4B311}"/>
</file>

<file path=docProps/app.xml><?xml version="1.0" encoding="utf-8"?>
<Properties xmlns="http://schemas.openxmlformats.org/officeDocument/2006/extended-properties" xmlns:vt="http://schemas.openxmlformats.org/officeDocument/2006/docPropsVTypes">
  <Template>PowerPoint_1-1b</Template>
  <TotalTime>0</TotalTime>
  <Words>76</Words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Vacation Ideas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2013-08-21T21:39:23Z</dcterms:created>
  <dcterms:modified xsi:type="dcterms:W3CDTF">2016-10-01T03:46:39Z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