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9"/>
  </p:notes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48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1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95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5D508C-1A56-4A2A-8CB4-41B87B0EA050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FD625-94D7-4527-8CD4-0CCF3641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535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562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7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858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2702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0245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9692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4483100"/>
            <a:ext cx="8534400" cy="150706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769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My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2374900"/>
            <a:ext cx="8534400" cy="36152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026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312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201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35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979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73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78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404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780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93BE89C-1939-43D5-8939-C64AC5CB3CE5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1595" y="3025524"/>
            <a:ext cx="1371487" cy="145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344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5" r:id="rId13"/>
    <p:sldLayoutId id="2147483676" r:id="rId14"/>
    <p:sldLayoutId id="2147483679" r:id="rId15"/>
    <p:sldLayoutId id="214748368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Vacation Ideas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60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Cruise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One price includes transportation, accommodation, and meals</a:t>
            </a:r>
          </a:p>
          <a:p>
            <a:pPr lvl="0"/>
            <a:r>
              <a:rPr lang="en-US"/>
              <a:t>Visit many locations without having to unpack and repack</a:t>
            </a:r>
          </a:p>
          <a:p>
            <a:pPr lvl="0"/>
            <a:r>
              <a:rPr lang="en-US"/>
              <a:t>High quality food and personal service</a:t>
            </a:r>
          </a:p>
          <a:p>
            <a:pPr lvl="0"/>
            <a:r>
              <a:rPr lang="en-US"/>
              <a:t>Not good if you suffer from seasickness</a:t>
            </a:r>
          </a:p>
        </p:txBody>
      </p:sp>
    </p:spTree>
    <p:extLst>
      <p:ext uri="{BB962C8B-B14F-4D97-AF65-F5344CB8AC3E}">
        <p14:creationId xmlns:p14="http://schemas.microsoft.com/office/powerpoint/2010/main" val="2774180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Ski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Enjoy snow-capped mountain peaks and scenic views</a:t>
            </a:r>
          </a:p>
          <a:p>
            <a:pPr lvl="0"/>
            <a:r>
              <a:rPr lang="en-US" dirty="0"/>
              <a:t>Comfortable lodgings directly on the ski slopes</a:t>
            </a:r>
          </a:p>
          <a:p>
            <a:pPr lvl="0"/>
            <a:r>
              <a:rPr lang="en-US" dirty="0"/>
              <a:t>Good way to get exercise</a:t>
            </a:r>
          </a:p>
        </p:txBody>
      </p:sp>
    </p:spTree>
    <p:extLst>
      <p:ext uri="{BB962C8B-B14F-4D97-AF65-F5344CB8AC3E}">
        <p14:creationId xmlns:p14="http://schemas.microsoft.com/office/powerpoint/2010/main" val="1273073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Beach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Play in the ocean</a:t>
            </a:r>
          </a:p>
          <a:p>
            <a:pPr lvl="0"/>
            <a:r>
              <a:rPr lang="en-US" dirty="0"/>
              <a:t>Build sand castles</a:t>
            </a:r>
          </a:p>
          <a:p>
            <a:pPr lvl="0"/>
            <a:r>
              <a:rPr lang="en-US" dirty="0"/>
              <a:t>Participate in water sports including sailing, snorkeling, and SCUBA diving</a:t>
            </a:r>
          </a:p>
        </p:txBody>
      </p:sp>
    </p:spTree>
    <p:extLst>
      <p:ext uri="{BB962C8B-B14F-4D97-AF65-F5344CB8AC3E}">
        <p14:creationId xmlns:p14="http://schemas.microsoft.com/office/powerpoint/2010/main" val="3820100451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5B0082-32DA-48CB-9D14-6B04614C3B3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742431A-B270-41BA-87C6-FCE1D989832A}">
  <ds:schemaRefs>
    <ds:schemaRef ds:uri="http://purl.org/dc/dcmitype/"/>
    <ds:schemaRef ds:uri="http://schemas.microsoft.com/office/infopath/2007/PartnerControls"/>
    <ds:schemaRef ds:uri="b4863681-c067-4c62-bc75-95bf3ac03d1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BD0E882-7943-4D27-AC28-64447959D684}"/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</TotalTime>
  <Words>76</Words>
  <PresentationFormat>Widescreen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Century Gothic</vt:lpstr>
      <vt:lpstr>Wingdings 3</vt:lpstr>
      <vt:lpstr>Slice</vt:lpstr>
      <vt:lpstr>Vacation Ideas</vt:lpstr>
      <vt:lpstr>Cruise</vt:lpstr>
      <vt:lpstr>Ski Trip</vt:lpstr>
      <vt:lpstr>Beach Trip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2013-08-21T21:39:23Z</dcterms:created>
  <dcterms:modified xsi:type="dcterms:W3CDTF">2016-10-18T23:28:38Z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