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handoutMasterIdLst>
    <p:handoutMasterId r:id="rId9"/>
  </p:handoutMasterIdLst>
  <p:sldIdLst>
    <p:sldId id="256" r:id="rId5"/>
    <p:sldId id="257" r:id="rId6"/>
    <p:sldId id="258" r:id="rId7"/>
    <p:sldId id="259" r:id="rId8"/>
  </p:sldIdLst>
  <p:sldSz cx="12192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48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12" d="100"/>
          <a:sy n="112" d="100"/>
        </p:scale>
        <p:origin x="241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btech Κέντρα Πληροφορικής" userId="2b515243a9b2ddc6" providerId="LiveId" clId="{F3B99C05-C774-42CB-8D13-0795919318ED}"/>
    <pc:docChg chg="custSel modMainMaster modHandout">
      <pc:chgData name="Labtech Κέντρα Πληροφορικής" userId="2b515243a9b2ddc6" providerId="LiveId" clId="{F3B99C05-C774-42CB-8D13-0795919318ED}" dt="2018-08-31T23:02:52.494" v="4"/>
      <pc:docMkLst>
        <pc:docMk/>
      </pc:docMkLst>
      <pc:sldMasterChg chg="modSp modSldLayout">
        <pc:chgData name="Labtech Κέντρα Πληροφορικής" userId="2b515243a9b2ddc6" providerId="LiveId" clId="{F3B99C05-C774-42CB-8D13-0795919318ED}" dt="2018-08-31T23:01:49.616" v="2" actId="207"/>
        <pc:sldMasterMkLst>
          <pc:docMk/>
          <pc:sldMasterMk cId="2967378607" sldId="2147483648"/>
        </pc:sldMasterMkLst>
        <pc:spChg chg="mod">
          <ac:chgData name="Labtech Κέντρα Πληροφορικής" userId="2b515243a9b2ddc6" providerId="LiveId" clId="{F3B99C05-C774-42CB-8D13-0795919318ED}" dt="2018-08-31T23:01:49.616" v="2" actId="207"/>
          <ac:spMkLst>
            <pc:docMk/>
            <pc:sldMasterMk cId="2967378607" sldId="2147483648"/>
            <ac:spMk id="3" creationId="{00000000-0000-0000-0000-000000000000}"/>
          </ac:spMkLst>
        </pc:spChg>
        <pc:sldLayoutChg chg="addSp delSp modSp">
          <pc:chgData name="Labtech Κέντρα Πληροφορικής" userId="2b515243a9b2ddc6" providerId="LiveId" clId="{F3B99C05-C774-42CB-8D13-0795919318ED}" dt="2018-08-31T23:00:11.364" v="1" actId="11529"/>
          <pc:sldLayoutMkLst>
            <pc:docMk/>
            <pc:sldMasterMk cId="2967378607" sldId="2147483648"/>
            <pc:sldLayoutMk cId="2139420726" sldId="2147483661"/>
          </pc:sldLayoutMkLst>
          <pc:spChg chg="add del">
            <ac:chgData name="Labtech Κέντρα Πληροφορικής" userId="2b515243a9b2ddc6" providerId="LiveId" clId="{F3B99C05-C774-42CB-8D13-0795919318ED}" dt="2018-08-31T22:59:59.303" v="0" actId="11529"/>
            <ac:spMkLst>
              <pc:docMk/>
              <pc:sldMasterMk cId="2967378607" sldId="2147483648"/>
              <pc:sldLayoutMk cId="2139420726" sldId="2147483661"/>
              <ac:spMk id="6" creationId="{46BF7902-6B59-4F2C-852C-4A3502A1C996}"/>
            </ac:spMkLst>
          </pc:spChg>
          <pc:spChg chg="add mod">
            <ac:chgData name="Labtech Κέντρα Πληροφορικής" userId="2b515243a9b2ddc6" providerId="LiveId" clId="{F3B99C05-C774-42CB-8D13-0795919318ED}" dt="2018-08-31T22:59:59.303" v="0" actId="11529"/>
            <ac:spMkLst>
              <pc:docMk/>
              <pc:sldMasterMk cId="2967378607" sldId="2147483648"/>
              <pc:sldLayoutMk cId="2139420726" sldId="2147483661"/>
              <ac:spMk id="7" creationId="{EB500857-4A33-45D5-83C6-99FE73308B8E}"/>
            </ac:spMkLst>
          </pc:spChg>
          <pc:spChg chg="add del">
            <ac:chgData name="Labtech Κέντρα Πληροφορικής" userId="2b515243a9b2ddc6" providerId="LiveId" clId="{F3B99C05-C774-42CB-8D13-0795919318ED}" dt="2018-08-31T23:00:11.364" v="1" actId="11529"/>
            <ac:spMkLst>
              <pc:docMk/>
              <pc:sldMasterMk cId="2967378607" sldId="2147483648"/>
              <pc:sldLayoutMk cId="2139420726" sldId="2147483661"/>
              <ac:spMk id="8" creationId="{382FD823-B910-4E1F-B57C-50257EA88ECD}"/>
            </ac:spMkLst>
          </pc:spChg>
          <pc:spChg chg="add mod">
            <ac:chgData name="Labtech Κέντρα Πληροφορικής" userId="2b515243a9b2ddc6" providerId="LiveId" clId="{F3B99C05-C774-42CB-8D13-0795919318ED}" dt="2018-08-31T23:00:11.364" v="1" actId="11529"/>
            <ac:spMkLst>
              <pc:docMk/>
              <pc:sldMasterMk cId="2967378607" sldId="2147483648"/>
              <pc:sldLayoutMk cId="2139420726" sldId="2147483661"/>
              <ac:spMk id="9" creationId="{C628F196-6DFC-4CFF-BC5A-D032FBAAAFA8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>
            <a:extLst>
              <a:ext uri="{FF2B5EF4-FFF2-40B4-BE49-F238E27FC236}">
                <a16:creationId xmlns:a16="http://schemas.microsoft.com/office/drawing/2014/main" id="{29337FE4-3F0F-40B3-8266-909F3754579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9F8F0D3A-2041-4463-AA33-86A5551D5FE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ADD52092-E96D-4D44-B76A-56006AE8A0A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56D2D8-E8FE-4C3F-9FEB-22B6EA9E1E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954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953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928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4886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339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y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0B972D2-5025-4384-9060-2DFA7A416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id="{E7AEA882-D4BD-413A-9013-456CE37D1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40BAFAE6-E450-4A8D-9BA6-8E30C6115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54CA0A3E-F095-4557-8776-C82EEE714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Θέση κειμένου 6">
            <a:extLst>
              <a:ext uri="{FF2B5EF4-FFF2-40B4-BE49-F238E27FC236}">
                <a16:creationId xmlns:a16="http://schemas.microsoft.com/office/drawing/2014/main" id="{EB500857-4A33-45D5-83C6-99FE73308B8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957388"/>
            <a:ext cx="4375150" cy="4117975"/>
          </a:xfrm>
        </p:spPr>
        <p:txBody>
          <a:bodyPr/>
          <a:lstStyle>
            <a:lvl1pPr marL="228600" indent="-228600">
              <a:buFontTx/>
              <a:buBlip>
                <a:blip r:embed="rId2"/>
              </a:buBlip>
              <a:defRPr/>
            </a:lvl1pPr>
          </a:lstStyle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  <a:endParaRPr lang="en-US" dirty="0"/>
          </a:p>
        </p:txBody>
      </p:sp>
      <p:sp>
        <p:nvSpPr>
          <p:cNvPr id="9" name="Θέση εικόνας 8">
            <a:extLst>
              <a:ext uri="{FF2B5EF4-FFF2-40B4-BE49-F238E27FC236}">
                <a16:creationId xmlns:a16="http://schemas.microsoft.com/office/drawing/2014/main" id="{C628F196-6DFC-4CFF-BC5A-D032FBAAAFA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741988" y="1957388"/>
            <a:ext cx="5611812" cy="411797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420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452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318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36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708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140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296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386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771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blipFill>
            <a:blip r:embed="rId15"/>
            <a:tile tx="0" ty="0" sx="100000" sy="100000" flip="none" algn="tl"/>
          </a:blip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3BE89C-1939-43D5-8939-C64AC5CB3CE5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378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Vacation Ideas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860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Cruise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One price includes transportation, accommodation, and meals</a:t>
            </a:r>
          </a:p>
          <a:p>
            <a:pPr lvl="0"/>
            <a:r>
              <a:rPr lang="en-US"/>
              <a:t>Visit many locations without having to unpack and repack</a:t>
            </a:r>
          </a:p>
          <a:p>
            <a:pPr lvl="0"/>
            <a:r>
              <a:rPr lang="en-US"/>
              <a:t>High quality food and personal service</a:t>
            </a:r>
          </a:p>
          <a:p>
            <a:pPr lvl="0"/>
            <a:r>
              <a:rPr lang="en-US"/>
              <a:t>Not good if you suffer from seasickness</a:t>
            </a:r>
          </a:p>
        </p:txBody>
      </p:sp>
    </p:spTree>
    <p:extLst>
      <p:ext uri="{BB962C8B-B14F-4D97-AF65-F5344CB8AC3E}">
        <p14:creationId xmlns:p14="http://schemas.microsoft.com/office/powerpoint/2010/main" val="2774180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Ski Trip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/>
              <a:t>Enjoy snow-capped mountain peaks and scenic views</a:t>
            </a:r>
          </a:p>
          <a:p>
            <a:pPr lvl="0"/>
            <a:r>
              <a:rPr lang="en-US" dirty="0"/>
              <a:t>Comfortable lodgings directly on the ski slopes</a:t>
            </a:r>
          </a:p>
          <a:p>
            <a:pPr lvl="0"/>
            <a:r>
              <a:rPr lang="en-US" dirty="0"/>
              <a:t>Good way to get exercise</a:t>
            </a:r>
          </a:p>
        </p:txBody>
      </p:sp>
    </p:spTree>
    <p:extLst>
      <p:ext uri="{BB962C8B-B14F-4D97-AF65-F5344CB8AC3E}">
        <p14:creationId xmlns:p14="http://schemas.microsoft.com/office/powerpoint/2010/main" val="12730737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Beach Trip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/>
              <a:t>Play in the ocean</a:t>
            </a:r>
          </a:p>
          <a:p>
            <a:pPr lvl="0"/>
            <a:r>
              <a:rPr lang="en-US" dirty="0"/>
              <a:t>Build sand castles</a:t>
            </a:r>
          </a:p>
          <a:p>
            <a:pPr lvl="0"/>
            <a:r>
              <a:rPr lang="en-US" dirty="0"/>
              <a:t>Participate in water sports including sailing, snorkeling, and SCUBA diving</a:t>
            </a:r>
          </a:p>
        </p:txBody>
      </p:sp>
    </p:spTree>
    <p:extLst>
      <p:ext uri="{BB962C8B-B14F-4D97-AF65-F5344CB8AC3E}">
        <p14:creationId xmlns:p14="http://schemas.microsoft.com/office/powerpoint/2010/main" val="38201004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-BookINDDs xmlns="77becc8e-7285-40d5-b8ce-a40dd94f244c"/>
    <Notes0 xmlns="86983467-61e0-4d79-9d88-8ccc23b81f9f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742431A-B270-41BA-87C6-FCE1D989832A}">
  <ds:schemaRefs>
    <ds:schemaRef ds:uri="http://schemas.microsoft.com/office/2006/metadata/properties"/>
    <ds:schemaRef ds:uri="http://schemas.microsoft.com/office/infopath/2007/PartnerControls"/>
    <ds:schemaRef ds:uri="77becc8e-7285-40d5-b8ce-a40dd94f244c"/>
    <ds:schemaRef ds:uri="86983467-61e0-4d79-9d88-8ccc23b81f9f"/>
  </ds:schemaRefs>
</ds:datastoreItem>
</file>

<file path=customXml/itemProps2.xml><?xml version="1.0" encoding="utf-8"?>
<ds:datastoreItem xmlns:ds="http://schemas.openxmlformats.org/officeDocument/2006/customXml" ds:itemID="{1B5B0082-32DA-48CB-9D14-6B04614C3B3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DE77ACA-C2E3-484B-A205-E1297AB4B31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becc8e-7285-40d5-b8ce-a40dd94f244c"/>
    <ds:schemaRef ds:uri="86983467-61e0-4d79-9d88-8ccc23b81f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PowerPoint_1-1b</Template>
  <TotalTime>5</TotalTime>
  <Words>76</Words>
  <Application>Microsoft Office PowerPoint</Application>
  <PresentationFormat>Ευρεία οθόνη</PresentationFormat>
  <Paragraphs>14</Paragraphs>
  <Slides>4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2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Vacation Ideas</vt:lpstr>
      <vt:lpstr>Cruise</vt:lpstr>
      <vt:lpstr>Ski Trip</vt:lpstr>
      <vt:lpstr>Beach Trip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Vacation Ideas</dc:title>
  <dc:creator>Labtech</dc:creator>
  <cp:lastModifiedBy>Labtech Κέντρα Πληροφορικής</cp:lastModifiedBy>
  <cp:revision>1</cp:revision>
  <dcterms:created xsi:type="dcterms:W3CDTF">2013-08-21T21:39:23Z</dcterms:created>
  <dcterms:modified xsi:type="dcterms:W3CDTF">2018-08-31T23:02:58Z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0x0101001E206728FAA86945B8C7133531283981</vt:lpwstr>
  </property>
</Properties>
</file>