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12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62" r:id="rId7"/>
    <p:sldId id="265" r:id="rId8"/>
    <p:sldId id="266" r:id="rId9"/>
    <p:sldId id="267" r:id="rId10"/>
    <p:sldId id="258" r:id="rId11"/>
    <p:sldId id="259" r:id="rId12"/>
    <p:sldId id="260" r:id="rId13"/>
    <p:sldId id="261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pening" id="{8B819FA5-A8A7-4D3C-A45D-7690EB2E3AC0}">
          <p14:sldIdLst>
            <p14:sldId id="256"/>
            <p14:sldId id="257"/>
          </p14:sldIdLst>
        </p14:section>
        <p14:section name="Vision" id="{CA5D5B7C-AEDE-49DB-86EE-29AABB90EEB4}">
          <p14:sldIdLst>
            <p14:sldId id="262"/>
            <p14:sldId id="265"/>
            <p14:sldId id="266"/>
            <p14:sldId id="267"/>
          </p14:sldIdLst>
        </p14:section>
        <p14:section name="Review" id="{C47FD56D-4DB4-468D-AF06-A93938D18FCF}">
          <p14:sldIdLst>
            <p14:sldId id="258"/>
            <p14:sldId id="259"/>
            <p14:sldId id="260"/>
            <p14:sldId id="261"/>
          </p14:sldIdLst>
        </p14:section>
        <p14:section name="Closing" id="{9CABEDA6-2796-44EA-B56A-594160452AC6}">
          <p14:sldIdLst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64" autoAdjust="0"/>
    <p:restoredTop sz="84590" autoAdjust="0"/>
  </p:normalViewPr>
  <p:slideViewPr>
    <p:cSldViewPr>
      <p:cViewPr varScale="1">
        <p:scale>
          <a:sx n="55" d="100"/>
          <a:sy n="55" d="100"/>
        </p:scale>
        <p:origin x="96" y="9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00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50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958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220462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222988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7647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522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7342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9073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12271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191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982875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47394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100000">
              <a:schemeClr val="accent3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46852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>
                <a:solidFill>
                  <a:schemeClr val="accent3">
                    <a:lumMod val="75000"/>
                  </a:schemeClr>
                </a:solidFill>
              </a:rPr>
              <a:t>Company Meeting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External industry pressures</a:t>
            </a:r>
          </a:p>
          <a:p>
            <a:r>
              <a:rPr lang="en-US" altLang="x-none" dirty="0"/>
              <a:t>External customer issues</a:t>
            </a:r>
          </a:p>
          <a:p>
            <a:r>
              <a:rPr lang="en-US" altLang="x-none" dirty="0"/>
              <a:t>High profile internal issues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Summary</a:t>
            </a:r>
            <a:endParaRPr lang="en-US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Summary</a:t>
            </a:r>
            <a:r>
              <a:rPr lang="en-US" altLang="x-none" baseline="0" dirty="0"/>
              <a:t> of</a:t>
            </a:r>
            <a:r>
              <a:rPr lang="en-US" altLang="x-none" dirty="0"/>
              <a:t> key successes/challenges</a:t>
            </a:r>
            <a:endParaRPr lang="en-US" dirty="0"/>
          </a:p>
          <a:p>
            <a:r>
              <a:rPr lang="en-US" altLang="x-none" dirty="0"/>
              <a:t>Reiteration</a:t>
            </a:r>
            <a:r>
              <a:rPr lang="en-US" altLang="x-none" baseline="0" dirty="0"/>
              <a:t> of</a:t>
            </a:r>
            <a:r>
              <a:rPr lang="en-US" altLang="x-none" dirty="0"/>
              <a:t> 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x-none" sz="2600" dirty="0"/>
              <a:t>Review of key objectives</a:t>
            </a:r>
            <a:endParaRPr lang="en-US" dirty="0"/>
          </a:p>
          <a:p>
            <a:r>
              <a:rPr lang="en-US" altLang="x-none" sz="2600" dirty="0"/>
              <a:t>How did we do?</a:t>
            </a:r>
          </a:p>
          <a:p>
            <a:r>
              <a:rPr lang="en-US" altLang="x-none" sz="2600" dirty="0"/>
              <a:t>Organizational overview</a:t>
            </a:r>
          </a:p>
          <a:p>
            <a:r>
              <a:rPr lang="en-US" altLang="x-none" sz="2600" dirty="0"/>
              <a:t>Top issues facing the company</a:t>
            </a:r>
          </a:p>
          <a:p>
            <a:r>
              <a:rPr lang="en-US" altLang="x-none" sz="2600" dirty="0"/>
              <a:t>Review of our progress</a:t>
            </a:r>
          </a:p>
          <a:p>
            <a:r>
              <a:rPr lang="en-US" altLang="x-none" sz="2600" dirty="0"/>
              <a:t>Key spending areas</a:t>
            </a:r>
          </a:p>
          <a:p>
            <a:r>
              <a:rPr lang="en-US" altLang="x-none" sz="2600" dirty="0"/>
              <a:t>Head count</a:t>
            </a:r>
          </a:p>
          <a:p>
            <a:r>
              <a:rPr lang="en-US" altLang="x-none" sz="2600" dirty="0"/>
              <a:t>Goals for the coming year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Our</a:t>
            </a:r>
            <a:r>
              <a:rPr lang="en-US" altLang="x-none" baseline="0" dirty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/>
              <a:t>Customer</a:t>
            </a:r>
            <a:r>
              <a:rPr lang="en-US" altLang="x-none" baseline="0" dirty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R&amp;D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Goals</a:t>
            </a:r>
            <a:endParaRPr lang="en-US" dirty="0"/>
          </a:p>
          <a:p>
            <a:r>
              <a:rPr lang="en-US" altLang="x-none" dirty="0"/>
              <a:t>Results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Strategic undertakings</a:t>
            </a:r>
            <a:endParaRPr lang="en-US" dirty="0"/>
          </a:p>
          <a:p>
            <a:r>
              <a:rPr lang="en-US" altLang="x-none" dirty="0"/>
              <a:t>Financial goals</a:t>
            </a:r>
          </a:p>
          <a:p>
            <a:r>
              <a:rPr lang="en-US" altLang="x-none" dirty="0"/>
              <a:t>Other key efforts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What makes our company unique</a:t>
            </a:r>
            <a:endParaRPr lang="en-US"/>
          </a:p>
          <a:p>
            <a:r>
              <a:rPr lang="en-US" altLang="x-none"/>
              <a:t>What makes our company successful</a:t>
            </a:r>
          </a:p>
          <a:p>
            <a:r>
              <a:rPr lang="en-US" altLang="x-none"/>
              <a:t>Our shared vision</a:t>
            </a:r>
          </a:p>
          <a:p>
            <a:r>
              <a:rPr lang="en-US" altLang="x-none"/>
              <a:t>Key undertakings of the past year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How Did We Do?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Department heads will give an overview of their performance against their objectives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Organizational Overview</a:t>
            </a:r>
            <a:endParaRPr lang="en-US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dirty="0"/>
              <a:t>Review of changes</a:t>
            </a:r>
          </a:p>
          <a:p>
            <a:r>
              <a:rPr lang="en-US" altLang="x-none" dirty="0"/>
              <a:t>Introduction of new managers</a:t>
            </a:r>
            <a:endParaRPr lang="en-US" dirty="0"/>
          </a:p>
          <a:p>
            <a:r>
              <a:rPr lang="en-US" altLang="x-none" dirty="0"/>
              <a:t>Changes still to come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3F63AA1-665C-48C9-ABAE-1127BF5BBC76}"/>
</file>

<file path=customXml/itemProps2.xml><?xml version="1.0" encoding="utf-8"?>
<ds:datastoreItem xmlns:ds="http://schemas.openxmlformats.org/officeDocument/2006/customXml" ds:itemID="{D0B819FB-9154-403B-A392-7FF8E374AEA4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77becc8e-7285-40d5-b8ce-a40dd94f244c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7A60EC7-EC0E-46FC-955F-B62825E121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511</TotalTime>
  <Words>151</Words>
  <PresentationFormat>Widescreen</PresentationFormat>
  <Paragraphs>46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Corbel</vt:lpstr>
      <vt:lpstr>Times New Roman</vt:lpstr>
      <vt:lpstr>Basis</vt:lpstr>
      <vt:lpstr>Company Meeting</vt:lpstr>
      <vt:lpstr>Agenda</vt:lpstr>
      <vt:lpstr>Review of Our Progress</vt:lpstr>
      <vt:lpstr>Key Spending Areas</vt:lpstr>
      <vt:lpstr>Head Count</vt:lpstr>
      <vt:lpstr>Goals for the Coming Year</vt:lpstr>
      <vt:lpstr>Review of Key Objectives</vt:lpstr>
      <vt:lpstr>How Did We Do?</vt:lpstr>
      <vt:lpstr>Organizational Overview</vt:lpstr>
      <vt:lpstr>Top Issues Facing the Company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2006-04-24T23:46:38Z</dcterms:created>
  <dcterms:modified xsi:type="dcterms:W3CDTF">2016-10-10T17:09:48Z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Stage">
    <vt:lpwstr>AU Review</vt:lpwstr>
  </property>
  <property fmtid="{D5CDD505-2E9C-101B-9397-08002B2CF9AE}" pid="4" name="ContentTypeId">
    <vt:lpwstr>0x0101001E206728FAA86945B8C7133531283981</vt:lpwstr>
  </property>
</Properties>
</file>