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51" d="100"/>
          <a:sy n="51" d="100"/>
        </p:scale>
        <p:origin x="16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B819FB-9154-403B-A392-7FF8E374AEA4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b4863681-c067-4c62-bc75-95bf3ac03d1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3B5905B-E867-4762-B434-CEC3A4C3874D}"/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478</TotalTime>
  <Words>151</Words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2016-10-01T05:47:11Z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