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2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7" r:id="rId13"/>
    <p:sldId id="266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eeting" id="{7765CC11-FFC7-4F73-B1DB-5C9C7CC55559}">
          <p14:sldIdLst>
            <p14:sldId id="256"/>
            <p14:sldId id="257"/>
            <p14:sldId id="258"/>
            <p14:sldId id="259"/>
            <p14:sldId id="260"/>
            <p14:sldId id="261"/>
            <p14:sldId id="262"/>
          </p14:sldIdLst>
        </p14:section>
        <p14:section name="Goals" id="{7F93A110-117A-436E-B2AB-6FFCE3451062}">
          <p14:sldIdLst>
            <p14:sldId id="265"/>
            <p14:sldId id="267"/>
            <p14:sldId id="266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19" autoAdjust="0"/>
    <p:restoredTop sz="84590" autoAdjust="0"/>
  </p:normalViewPr>
  <p:slideViewPr>
    <p:cSldViewPr>
      <p:cViewPr varScale="1">
        <p:scale>
          <a:sx n="93" d="100"/>
          <a:sy n="93" d="100"/>
        </p:scale>
        <p:origin x="1152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1C523FA7-0080-46A0-A4EE-BA4D06BC865A}"/>
    <pc:docChg chg="modSld sldOrd">
      <pc:chgData name="Labtech Κέντρα Πληροφορικής" userId="2b515243a9b2ddc6" providerId="LiveId" clId="{1C523FA7-0080-46A0-A4EE-BA4D06BC865A}" dt="2018-08-31T23:04:37.899" v="0"/>
      <pc:docMkLst>
        <pc:docMk/>
      </pc:docMkLst>
      <pc:sldChg chg="ord">
        <pc:chgData name="Labtech Κέντρα Πληροφορικής" userId="2b515243a9b2ddc6" providerId="LiveId" clId="{1C523FA7-0080-46A0-A4EE-BA4D06BC865A}" dt="2018-08-31T23:04:37.899" v="0"/>
        <pc:sldMkLst>
          <pc:docMk/>
          <pc:sldMk cId="0" sldId="26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958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2046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222988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764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52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34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9073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12271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91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98287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4739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46852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>
                <a:solidFill>
                  <a:schemeClr val="accent3">
                    <a:lumMod val="75000"/>
                  </a:schemeClr>
                </a:solidFill>
              </a:rPr>
              <a:t>Company Meeting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Goals</a:t>
            </a:r>
            <a:endParaRPr lang="en-US" dirty="0"/>
          </a:p>
          <a:p>
            <a:r>
              <a:rPr lang="en-US" altLang="x-none" dirty="0"/>
              <a:t>Results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r>
              <a:rPr lang="en-US" altLang="x-none" baseline="0" dirty="0"/>
              <a:t> of</a:t>
            </a:r>
            <a:r>
              <a:rPr lang="en-US" altLang="x-none" dirty="0"/>
              <a:t> key successes/challenges</a:t>
            </a:r>
            <a:endParaRPr lang="en-US" dirty="0"/>
          </a:p>
          <a:p>
            <a:r>
              <a:rPr lang="en-US" altLang="x-none" dirty="0"/>
              <a:t>Reiteration</a:t>
            </a:r>
            <a:r>
              <a:rPr lang="en-US" altLang="x-none" baseline="0" dirty="0"/>
              <a:t> of</a:t>
            </a:r>
            <a:r>
              <a:rPr lang="en-US" altLang="x-none" dirty="0"/>
              <a:t> 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x-none" sz="2600" dirty="0"/>
              <a:t>Review of key objectives</a:t>
            </a:r>
            <a:endParaRPr lang="en-US" dirty="0"/>
          </a:p>
          <a:p>
            <a:r>
              <a:rPr lang="en-US" altLang="x-none" sz="2600" dirty="0"/>
              <a:t>How did we do?</a:t>
            </a:r>
          </a:p>
          <a:p>
            <a:r>
              <a:rPr lang="en-US" altLang="x-none" sz="2600" dirty="0"/>
              <a:t>Organizational overview</a:t>
            </a:r>
          </a:p>
          <a:p>
            <a:r>
              <a:rPr lang="en-US" altLang="x-none" sz="2600" dirty="0"/>
              <a:t>Top issues facing the company</a:t>
            </a:r>
          </a:p>
          <a:p>
            <a:r>
              <a:rPr lang="en-US" altLang="x-none" sz="2600" dirty="0"/>
              <a:t>Review of our progress</a:t>
            </a:r>
          </a:p>
          <a:p>
            <a:r>
              <a:rPr lang="en-US" altLang="x-none" sz="2600" dirty="0"/>
              <a:t>Key spending areas</a:t>
            </a:r>
          </a:p>
          <a:p>
            <a:r>
              <a:rPr lang="en-US" altLang="x-none" sz="2600" dirty="0"/>
              <a:t>Head count</a:t>
            </a:r>
          </a:p>
          <a:p>
            <a:r>
              <a:rPr lang="en-US" altLang="x-none" sz="2600" dirty="0"/>
              <a:t>Goals for the coming year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dirty="0"/>
              <a:t>Review of changes</a:t>
            </a:r>
          </a:p>
          <a:p>
            <a:r>
              <a:rPr lang="en-US" altLang="x-none" dirty="0"/>
              <a:t>Introduction of new managers</a:t>
            </a:r>
            <a:endParaRPr lang="en-US" dirty="0"/>
          </a:p>
          <a:p>
            <a:r>
              <a:rPr lang="en-US" altLang="x-none" dirty="0"/>
              <a:t>Changes still to come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External industry pressures</a:t>
            </a:r>
          </a:p>
          <a:p>
            <a:r>
              <a:rPr lang="en-US" altLang="x-none" dirty="0"/>
              <a:t>External customer issues</a:t>
            </a:r>
          </a:p>
          <a:p>
            <a:r>
              <a:rPr lang="en-US" altLang="x-none" dirty="0"/>
              <a:t>High profile internal issues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Our</a:t>
            </a:r>
            <a:r>
              <a:rPr lang="en-US" altLang="x-none" baseline="0" dirty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/>
              <a:t>Customer</a:t>
            </a:r>
            <a:r>
              <a:rPr lang="en-US" altLang="x-none" baseline="0" dirty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R&amp;D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Strategic undertakings</a:t>
            </a:r>
            <a:endParaRPr lang="en-US" dirty="0"/>
          </a:p>
          <a:p>
            <a:r>
              <a:rPr lang="en-US" altLang="x-none" dirty="0"/>
              <a:t>Financial goals</a:t>
            </a:r>
          </a:p>
          <a:p>
            <a:r>
              <a:rPr lang="en-US" altLang="x-none" dirty="0"/>
              <a:t>Other key efforts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3B5905B-E867-4762-B434-CEC3A4C387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0B819FB-9154-403B-A392-7FF8E374AEA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7becc8e-7285-40d5-b8ce-a40dd94f244c"/>
    <ds:schemaRef ds:uri="http://purl.org/dc/terms/"/>
    <ds:schemaRef ds:uri="http://schemas.openxmlformats.org/package/2006/metadata/core-properties"/>
    <ds:schemaRef ds:uri="86983467-61e0-4d79-9d88-8ccc23b81f9f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7A60EC7-EC0E-46FC-955F-B62825E121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479</TotalTime>
  <Words>157</Words>
  <Application>Microsoft Office PowerPoint</Application>
  <PresentationFormat>Ευρεία οθόνη</PresentationFormat>
  <Paragraphs>46</Paragraphs>
  <Slides>11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Times New Roman</vt:lpstr>
      <vt:lpstr>Basis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Goals for the Coming Year</vt:lpstr>
      <vt:lpstr>Head Count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Meeting</dc:title>
  <dc:creator>Labtech</dc:creator>
  <cp:lastModifiedBy>Labtech Κέντρα Πληροφορικής</cp:lastModifiedBy>
  <cp:revision>1</cp:revision>
  <cp:lastPrinted>1601-01-01T00:00:00Z</cp:lastPrinted>
  <dcterms:created xsi:type="dcterms:W3CDTF">2006-04-24T23:46:38Z</dcterms:created>
  <dcterms:modified xsi:type="dcterms:W3CDTF">2018-08-31T23:04:59Z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Stage">
    <vt:lpwstr>AU Review</vt:lpwstr>
  </property>
  <property fmtid="{D5CDD505-2E9C-101B-9397-08002B2CF9AE}" pid="4" name="ContentTypeId">
    <vt:lpwstr>0x0101001E206728FAA86945B8C7133531283981</vt:lpwstr>
  </property>
</Properties>
</file>