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4"/>
  </p:sldMasterIdLst>
  <p:sldIdLst>
    <p:sldId id="256" r:id="rId5"/>
    <p:sldId id="260" r:id="rId6"/>
    <p:sldId id="257" r:id="rId7"/>
    <p:sldId id="258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476" autoAdjust="0"/>
    <p:restoredTop sz="94660"/>
  </p:normalViewPr>
  <p:slideViewPr>
    <p:cSldViewPr snapToGrid="0">
      <p:cViewPr varScale="1">
        <p:scale>
          <a:sx n="49" d="100"/>
          <a:sy n="49" d="100"/>
        </p:scale>
        <p:origin x="54" y="10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93BE89C-1939-43D5-8939-C64AC5CB3CE5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409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79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655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865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684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209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17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494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04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091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369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111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61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97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03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7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93BE89C-1939-43D5-8939-C64AC5CB3CE5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4254" y="3583238"/>
            <a:ext cx="1371487" cy="145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99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1" r:id="rId13"/>
    <p:sldLayoutId id="2147483702" r:id="rId14"/>
    <p:sldLayoutId id="2147483705" r:id="rId15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Vacation Ideas</a:t>
            </a: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60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8000" dirty="0"/>
              <a:t>What will you do this summer?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75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Cruise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Positive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/>
              <a:t>One price includes transportation, accommodation, and meals</a:t>
            </a:r>
          </a:p>
          <a:p>
            <a:pPr lvl="0"/>
            <a:r>
              <a:rPr lang="en-US"/>
              <a:t>Visit many locations without having to unpack and repack</a:t>
            </a:r>
          </a:p>
          <a:p>
            <a:pPr lvl="0"/>
            <a:r>
              <a:rPr lang="en-US"/>
              <a:t>High quality food and personal service</a:t>
            </a:r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Negative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en-US"/>
              <a:t>Not good if you suffer from seasickness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180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Ski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Enjoy snow-capped mountain peaks and scenic views</a:t>
            </a:r>
          </a:p>
          <a:p>
            <a:pPr lvl="0"/>
            <a:r>
              <a:rPr lang="en-US" dirty="0"/>
              <a:t>Comfortable lodgings directly on the ski slopes</a:t>
            </a:r>
          </a:p>
          <a:p>
            <a:pPr lvl="0"/>
            <a:r>
              <a:rPr lang="en-US" dirty="0"/>
              <a:t>Good way to get exercise</a:t>
            </a:r>
          </a:p>
        </p:txBody>
      </p:sp>
    </p:spTree>
    <p:extLst>
      <p:ext uri="{BB962C8B-B14F-4D97-AF65-F5344CB8AC3E}">
        <p14:creationId xmlns:p14="http://schemas.microsoft.com/office/powerpoint/2010/main" val="1273073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Beach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Play in the ocean</a:t>
            </a:r>
          </a:p>
          <a:p>
            <a:pPr lvl="0"/>
            <a:r>
              <a:rPr lang="en-US" dirty="0"/>
              <a:t>Build sand castles</a:t>
            </a:r>
          </a:p>
          <a:p>
            <a:pPr lvl="0"/>
            <a:r>
              <a:rPr lang="en-US" dirty="0"/>
              <a:t>Participate in water sports including sailing, snorkeling, and SCUBA diving</a:t>
            </a:r>
          </a:p>
        </p:txBody>
      </p:sp>
    </p:spTree>
    <p:extLst>
      <p:ext uri="{BB962C8B-B14F-4D97-AF65-F5344CB8AC3E}">
        <p14:creationId xmlns:p14="http://schemas.microsoft.com/office/powerpoint/2010/main" val="38201004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F4B1079-30EB-4EA1-B15A-E8B13D0DD6C0}">
  <ds:schemaRefs>
    <ds:schemaRef ds:uri="http://schemas.openxmlformats.org/package/2006/metadata/core-properties"/>
    <ds:schemaRef ds:uri="http://purl.org/dc/terms/"/>
    <ds:schemaRef ds:uri="http://schemas.microsoft.com/office/2006/documentManagement/types"/>
    <ds:schemaRef ds:uri="b4863681-c067-4c62-bc75-95bf3ac03d1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8310D0C-4977-4D99-BC02-79C38BAA33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9FBB7A-9DA7-4A2A-B6C3-0C2F868E0D55}"/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360</TotalTime>
  <Words>85</Words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 Boardroom</vt:lpstr>
      <vt:lpstr>Vacation Ideas</vt:lpstr>
      <vt:lpstr>What will you do this summer?</vt:lpstr>
      <vt:lpstr>Cruise</vt:lpstr>
      <vt:lpstr>Ski Trip</vt:lpstr>
      <vt:lpstr>Beach Trip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2013-08-21T21:39:23Z</dcterms:created>
  <dcterms:modified xsi:type="dcterms:W3CDTF">2016-10-03T21:32:48Z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