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</p:sldMasterIdLst>
  <p:sldIdLst>
    <p:sldId id="256" r:id="rId5"/>
    <p:sldId id="260" r:id="rId6"/>
    <p:sldId id="257" r:id="rId7"/>
    <p:sldId id="258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38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7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48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59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837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99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87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859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4997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10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026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111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09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89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65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699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334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793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65" y="2488769"/>
            <a:ext cx="1371487" cy="145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86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60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/>
              <a:t>What will you do this summer?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75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Positive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/>
              <a:t>One price includes transportation, accommodation, and meals</a:t>
            </a:r>
          </a:p>
          <a:p>
            <a:pPr lvl="0"/>
            <a:r>
              <a:rPr lang="en-US"/>
              <a:t>Visit many locations without having to unpack and repack</a:t>
            </a:r>
          </a:p>
          <a:p>
            <a:pPr lvl="0"/>
            <a:r>
              <a:rPr lang="en-US"/>
              <a:t>High quality food and personal service</a:t>
            </a:r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Negative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/>
              <a:t>Not good if you suffer from seasickness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80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Enjoy snow-capped mountain peaks and scenic views</a:t>
            </a:r>
          </a:p>
          <a:p>
            <a:pPr lvl="0"/>
            <a:r>
              <a:rPr lang="en-US" dirty="0"/>
              <a:t>Comfortable lodgings directly on the ski slopes</a:t>
            </a:r>
          </a:p>
          <a:p>
            <a:pPr lvl="0"/>
            <a:r>
              <a:rPr lang="en-US" dirty="0"/>
              <a:t>Good way to get exercise</a:t>
            </a:r>
          </a:p>
        </p:txBody>
      </p:sp>
    </p:spTree>
    <p:extLst>
      <p:ext uri="{BB962C8B-B14F-4D97-AF65-F5344CB8AC3E}">
        <p14:creationId xmlns:p14="http://schemas.microsoft.com/office/powerpoint/2010/main" val="1273073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Beach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Play in the ocean</a:t>
            </a:r>
          </a:p>
          <a:p>
            <a:pPr lvl="0"/>
            <a:r>
              <a:rPr lang="en-US" dirty="0"/>
              <a:t>Build sand castles</a:t>
            </a:r>
          </a:p>
          <a:p>
            <a:pPr lvl="0"/>
            <a:r>
              <a:rPr lang="en-US" dirty="0"/>
              <a:t>Participate in water sports including sailing, snorkeling, and SCUBA diving</a:t>
            </a:r>
          </a:p>
        </p:txBody>
      </p:sp>
    </p:spTree>
    <p:extLst>
      <p:ext uri="{BB962C8B-B14F-4D97-AF65-F5344CB8AC3E}">
        <p14:creationId xmlns:p14="http://schemas.microsoft.com/office/powerpoint/2010/main" val="38201004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28310D0C-4977-4D99-BC02-79C38BAA33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81A2365-D816-407C-A0FE-3E629A36A7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F4B1079-30EB-4EA1-B15A-E8B13D0DD6C0}">
  <ds:schemaRefs>
    <ds:schemaRef ds:uri="http://purl.org/dc/elements/1.1/"/>
    <ds:schemaRef ds:uri="http://schemas.microsoft.com/office/2006/metadata/properties"/>
    <ds:schemaRef ds:uri="77becc8e-7285-40d5-b8ce-a40dd94f244c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86983467-61e0-4d79-9d88-8ccc23b81f9f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366</TotalTime>
  <Words>85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 Boardroom</vt:lpstr>
      <vt:lpstr>Vacation Ideas</vt:lpstr>
      <vt:lpstr>What will you do this summer?</vt:lpstr>
      <vt:lpstr>Cruise</vt:lpstr>
      <vt:lpstr>Ski Trip</vt:lpstr>
      <vt:lpstr>Beach Trip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Vacation Ideas</dc:title>
  <dc:creator>Labtech</dc:creator>
  <cp:lastModifiedBy>Labtech Κέντρα Πληροφορικής</cp:lastModifiedBy>
  <cp:revision>2</cp:revision>
  <dcterms:created xsi:type="dcterms:W3CDTF">2013-08-21T21:39:23Z</dcterms:created>
  <dcterms:modified xsi:type="dcterms:W3CDTF">2018-02-26T07:56:24Z</dcterms:modified>
  <cp:contentStatus>In Progress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