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sldIdLst>
    <p:sldId id="256" r:id="rId5"/>
    <p:sldId id="260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0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7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65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8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7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9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0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9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6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1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1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9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7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254" y="3583238"/>
            <a:ext cx="1371487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9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1" r:id="rId13"/>
    <p:sldLayoutId id="2147483702" r:id="rId14"/>
    <p:sldLayoutId id="2147483705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/>
              <a:t>What will you do this summer?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Positive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2D9FBB7A-9DA7-4A2A-B6C3-0C2F868E0D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8310D0C-4977-4D99-BC02-79C38BAA33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4B1079-30EB-4EA1-B15A-E8B13D0DD6C0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77becc8e-7285-40d5-b8ce-a40dd94f244c"/>
    <ds:schemaRef ds:uri="http://purl.org/dc/terms/"/>
    <ds:schemaRef ds:uri="http://schemas.microsoft.com/office/infopath/2007/PartnerControls"/>
    <ds:schemaRef ds:uri="86983467-61e0-4d79-9d88-8ccc23b81f9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362</TotalTime>
  <Words>85</Words>
  <Application>Microsoft Office PowerPoint</Application>
  <PresentationFormat>Ευρεία οθόνη</PresentationFormat>
  <Paragraphs>17</Paragraphs>
  <Slides>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Vacation Ideas</vt:lpstr>
      <vt:lpstr>What will you do this summer?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Ideas</dc:title>
  <dc:subject>Vacation Planning</dc:subject>
  <dc:creator>Labtech</dc:creator>
  <cp:lastModifiedBy>Labtech Κέντρα Πληροφορικής</cp:lastModifiedBy>
  <cp:revision>1</cp:revision>
  <dcterms:created xsi:type="dcterms:W3CDTF">2013-08-21T21:39:23Z</dcterms:created>
  <dcterms:modified xsi:type="dcterms:W3CDTF">2018-08-31T23:08:16Z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  <property fmtid="{D5CDD505-2E9C-101B-9397-08002B2CF9AE}" pid="3" name="Κατάσταση">
    <vt:lpwstr>In Progress</vt:lpwstr>
  </property>
</Properties>
</file>