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Προεπιλεγμένη ενότητα" id="{B4881801-341B-4E42-A78A-3B43CF8EBA5D}">
          <p14:sldIdLst>
            <p14:sldId id="257"/>
            <p14:sldId id="258"/>
            <p14:sldId id="259"/>
            <p14:sldId id="260"/>
          </p14:sldIdLst>
        </p14:section>
        <p14:section name="Goals" id="{352D552C-C9FC-4265-B04E-08A24EE34D31}">
          <p14:sldIdLst>
            <p14:sldId id="261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1" autoAdjust="0"/>
    <p:restoredTop sz="94690" autoAdjust="0"/>
  </p:normalViewPr>
  <p:slideViewPr>
    <p:cSldViewPr snapToGrid="0">
      <p:cViewPr varScale="1">
        <p:scale>
          <a:sx n="105" d="100"/>
          <a:sy n="105" d="100"/>
        </p:scale>
        <p:origin x="7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9/1/2018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exude a sense of harmony while delivering the presentation,</a:t>
            </a:r>
            <a:r>
              <a:rPr lang="en-US" baseline="0" dirty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 concepts such as Flow and Balance</a:t>
            </a:r>
            <a:r>
              <a:rPr lang="en-US" baseline="0" dirty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Physically express each type of energy</a:t>
            </a:r>
            <a:r>
              <a:rPr lang="en-US" baseline="0" dirty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each</a:t>
            </a:r>
            <a:r>
              <a:rPr lang="en-US" baseline="0" dirty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Support this slide by providing audio</a:t>
            </a:r>
            <a:r>
              <a:rPr lang="en-US" baseline="0" dirty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658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Harmony in Your Home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energy flow</a:t>
            </a:r>
          </a:p>
          <a:p>
            <a:r>
              <a:rPr lang="en-US"/>
              <a:t>Enhance life areas</a:t>
            </a:r>
          </a:p>
          <a:p>
            <a:r>
              <a:rPr lang="en-US"/>
              <a:t>Set goals</a:t>
            </a:r>
          </a:p>
          <a:p>
            <a:r>
              <a:rPr lang="en-US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Positive, happy energy</a:t>
            </a:r>
          </a:p>
          <a:p>
            <a:pPr lvl="1"/>
            <a:r>
              <a:rPr lang="en-US"/>
              <a:t>Moves freely</a:t>
            </a:r>
          </a:p>
          <a:p>
            <a:r>
              <a:rPr lang="en-US"/>
              <a:t>Negative, depressing energy</a:t>
            </a:r>
          </a:p>
          <a:p>
            <a:pPr lvl="1"/>
            <a:r>
              <a:rPr lang="en-US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Health</a:t>
            </a:r>
          </a:p>
          <a:p>
            <a:r>
              <a:rPr lang="en-US"/>
              <a:t>Creativity</a:t>
            </a:r>
          </a:p>
          <a:p>
            <a:r>
              <a:rPr lang="en-US"/>
              <a:t>Relationships</a:t>
            </a:r>
          </a:p>
          <a:p>
            <a:r>
              <a:rPr lang="en-US"/>
              <a:t>Community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Knowledge</a:t>
            </a:r>
          </a:p>
          <a:p>
            <a:r>
              <a:rPr lang="en-US"/>
              <a:t>Career</a:t>
            </a:r>
          </a:p>
          <a:p>
            <a:r>
              <a:rPr lang="en-US"/>
              <a:t>Fame</a:t>
            </a:r>
          </a:p>
          <a:p>
            <a:r>
              <a:rPr lang="en-US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 your issues</a:t>
            </a:r>
          </a:p>
          <a:p>
            <a:r>
              <a:rPr lang="en-US" dirty="0"/>
              <a:t>Clarify your intentions</a:t>
            </a:r>
          </a:p>
          <a:p>
            <a:r>
              <a:rPr lang="en-US" dirty="0"/>
              <a:t>Watch them 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Sound</a:t>
            </a:r>
          </a:p>
          <a:p>
            <a:pPr lvl="1"/>
            <a:r>
              <a:rPr lang="en-US"/>
              <a:t>Wind chimes</a:t>
            </a:r>
          </a:p>
          <a:p>
            <a:pPr lvl="1"/>
            <a:r>
              <a:rPr lang="en-US"/>
              <a:t>Water</a:t>
            </a:r>
          </a:p>
          <a:p>
            <a:pPr lvl="1"/>
            <a:r>
              <a:rPr lang="en-US"/>
              <a:t>Music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Sight</a:t>
            </a:r>
          </a:p>
          <a:p>
            <a:pPr lvl="1"/>
            <a:r>
              <a:rPr lang="en-US"/>
              <a:t>Mirrors</a:t>
            </a:r>
          </a:p>
          <a:p>
            <a:pPr lvl="1"/>
            <a:r>
              <a:rPr lang="en-US"/>
              <a:t>Plants</a:t>
            </a:r>
          </a:p>
          <a:p>
            <a:pPr lvl="1"/>
            <a:r>
              <a:rPr lang="en-US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F3E616-491F-4EBC-AA94-26465C782C5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77becc8e-7285-40d5-b8ce-a40dd94f244c"/>
    <ds:schemaRef ds:uri="86983467-61e0-4d79-9d88-8ccc23b81f9f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3FDCD4C-59D8-4CDE-932B-3FC1C3E300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06E03DE-F30D-4B47-9395-23882E22CE8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14</TotalTime>
  <Words>169</Words>
  <Application>Microsoft Office PowerPoint</Application>
  <PresentationFormat>Ευρεία οθόνη</PresentationFormat>
  <Paragraphs>47</Paragraphs>
  <Slides>7</Slides>
  <Notes>7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Harmony in Your Home</dc:title>
  <dc:creator>Labtech</dc:creator>
  <cp:lastModifiedBy>Labtech Κέντρα Πληροφορικής</cp:lastModifiedBy>
  <cp:revision>1</cp:revision>
  <dcterms:created xsi:type="dcterms:W3CDTF">2013-08-22T04:02:48Z</dcterms:created>
  <dcterms:modified xsi:type="dcterms:W3CDTF">2018-08-31T23:14:23Z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