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custShowLst>
    <p:custShow name="Managers" id="0">
      <p:sldLst>
        <p:sld r:id="rId5"/>
        <p:sld r:id="rId7"/>
        <p:sld r:id="rId8"/>
        <p:sld r:id="rId9"/>
        <p:sld r:id="rId11"/>
        <p:sld r:id="rId14"/>
        <p:sld r:id="rId15"/>
      </p:sldLst>
    </p:custShow>
  </p:custShow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53" d="100"/>
          <a:sy n="53" d="100"/>
        </p:scale>
        <p:origin x="9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Board of </a:t>
            </a:r>
            <a:r>
              <a:rPr lang="en-US" altLang="x-none" dirty="0" err="1"/>
              <a:t>DIrectors</a:t>
            </a:r>
            <a:endParaRPr lang="en-US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190835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31"/>
    </mc:Choice>
    <mc:Fallback>
      <p:transition spd="slow" advTm="233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40646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3473">
        <p14:prism dir="u" isContent="1"/>
        <p:sndAc>
          <p:stSnd>
            <p:snd r:embed="rId2" name="drumroll.wav"/>
          </p:stSnd>
        </p:sndAc>
      </p:transition>
    </mc:Choice>
    <mc:Fallback>
      <p:transition spd="slow" advTm="3473">
        <p:fade/>
        <p:sndAc>
          <p:stSnd>
            <p:snd r:embed="rId2" name="drumroll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Summary of key successes/challenges</a:t>
            </a:r>
            <a:endParaRPr lang="en-US"/>
          </a:p>
          <a:p>
            <a:r>
              <a:rPr lang="en-US" altLang="x-none"/>
              <a:t>Reiteration of key goals</a:t>
            </a:r>
          </a:p>
          <a:p>
            <a:r>
              <a:rPr lang="en-US" altLang="x-none"/>
              <a:t>Thanks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46680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4143">
        <p14:prism dir="u" isContent="1"/>
        <p:sndAc>
          <p:stSnd>
            <p:snd r:embed="rId2" name="drumroll.wav"/>
          </p:stSnd>
        </p:sndAc>
      </p:transition>
    </mc:Choice>
    <mc:Fallback>
      <p:transition spd="slow" advTm="4143">
        <p:fade/>
        <p:sndAc>
          <p:stSnd>
            <p:snd r:embed="rId2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overview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our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6880719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8942">
        <p14:prism dir="u" isContent="1"/>
        <p:sndAc>
          <p:stSnd>
            <p:snd r:embed="rId2" name="drumroll.wav"/>
          </p:stSnd>
        </p:sndAc>
      </p:transition>
    </mc:Choice>
    <mc:Fallback>
      <p:transition spd="slow" advTm="8942">
        <p:fade/>
        <p:sndAc>
          <p:stSnd>
            <p:snd r:embed="rId2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10696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6985">
        <p14:prism dir="u" isContent="1"/>
        <p:sndAc>
          <p:stSnd>
            <p:snd r:embed="rId2" name="drumroll.wav"/>
          </p:stSnd>
        </p:sndAc>
      </p:transition>
    </mc:Choice>
    <mc:Fallback>
      <p:transition spd="slow" advTm="6985">
        <p:fade/>
        <p:sndAc>
          <p:stSnd>
            <p:snd r:embed="rId2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35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4363">
        <p14:prism dir="u" isContent="1"/>
        <p:sndAc>
          <p:stSnd>
            <p:snd r:embed="rId2" name="drumroll.wav"/>
          </p:stSnd>
        </p:sndAc>
      </p:transition>
    </mc:Choice>
    <mc:Fallback>
      <p:transition spd="slow" advTm="4363">
        <p:fade/>
        <p:sndAc>
          <p:stSnd>
            <p:snd r:embed="rId2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/>
              <a:t>Review of changes</a:t>
            </a:r>
          </a:p>
          <a:p>
            <a:r>
              <a:rPr lang="en-US" altLang="x-none"/>
              <a:t>Introduction of new managers</a:t>
            </a:r>
            <a:endParaRPr lang="en-US"/>
          </a:p>
          <a:p>
            <a:r>
              <a:rPr lang="en-US" altLang="x-none"/>
              <a:t>Changes still to come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5886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881"/>
    </mc:Choice>
    <mc:Fallback>
      <p:transition spd="slow" advTm="388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96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6009">
        <p14:prism dir="u" isContent="1"/>
        <p:sndAc>
          <p:stSnd>
            <p:snd r:embed="rId2" name="drumroll.wav"/>
          </p:stSnd>
        </p:sndAc>
      </p:transition>
    </mc:Choice>
    <mc:Fallback>
      <p:transition spd="slow" advTm="6009">
        <p:fade/>
        <p:sndAc>
          <p:stSnd>
            <p:snd r:embed="rId2" name="drumroll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Our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46480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5326">
        <p14:prism dir="u" isContent="1"/>
        <p:sndAc>
          <p:stSnd>
            <p:snd r:embed="rId2" name="drumroll.wav"/>
          </p:stSnd>
        </p:sndAc>
      </p:transition>
    </mc:Choice>
    <mc:Fallback>
      <p:transition spd="slow" advTm="5326">
        <p:fade/>
        <p:sndAc>
          <p:stSnd>
            <p:snd r:embed="rId2" name="drumroll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94960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6983">
        <p14:prism dir="u" isContent="1"/>
        <p:sndAc>
          <p:stSnd>
            <p:snd r:embed="rId2" name="drumroll.wav"/>
          </p:stSnd>
        </p:sndAc>
      </p:transition>
    </mc:Choice>
    <mc:Fallback>
      <p:transition spd="slow" advTm="6983">
        <p:fade/>
        <p:sndAc>
          <p:stSnd>
            <p:snd r:embed="rId2" name="drumroll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80884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Tm="4048">
        <p14:prism dir="u" isContent="1"/>
        <p:sndAc>
          <p:stSnd>
            <p:snd r:embed="rId2" name="drumroll.wav"/>
          </p:stSnd>
        </p:sndAc>
      </p:transition>
    </mc:Choice>
    <mc:Fallback>
      <p:transition spd="slow" advTm="4048">
        <p:fade/>
        <p:sndAc>
          <p:stSnd>
            <p:snd r:embed="rId2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>Joan, see comment in PDF about this file</Notes0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C7E9BE9-AC8B-4EB7-916D-6C80F64B9986}"/>
</file>

<file path=customXml/itemProps2.xml><?xml version="1.0" encoding="utf-8"?>
<ds:datastoreItem xmlns:ds="http://schemas.openxmlformats.org/officeDocument/2006/customXml" ds:itemID="{BE7FA8A6-F314-4B5F-B95E-0A4182118046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b4863681-c067-4c62-bc75-95bf3ac03d1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86E79E26-7A73-4203-A1DD-A7BCC33655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</TotalTime>
  <Words>154</Words>
  <PresentationFormat>Widescreen</PresentationFormat>
  <Paragraphs>47</Paragraphs>
  <Slides>11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  <vt:variant>
        <vt:lpstr>Custom Shows</vt:lpstr>
      </vt:variant>
      <vt:variant>
        <vt:i4>1</vt:i4>
      </vt:variant>
    </vt:vector>
  </HeadingPairs>
  <TitlesOfParts>
    <vt:vector size="15" baseType="lpstr">
      <vt:lpstr>Century Gothic</vt:lpstr>
      <vt:lpstr>Wingdings 3</vt:lpstr>
      <vt:lpstr>Slice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  <vt:lpstr>Managers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2013-08-22T04:40:53Z</dcterms:created>
  <dcterms:modified xsi:type="dcterms:W3CDTF">2016-10-17T23:32:49Z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