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4"/>
  </p:sld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53" d="100"/>
          <a:sy n="53" d="100"/>
        </p:scale>
        <p:origin x="9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937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4000">
        <p14:prism dir="u" isContent="1"/>
        <p:sndAc>
          <p:stSnd>
            <p:snd r:embed="rId1" name="drumroll.wav"/>
          </p:stSnd>
        </p:sndAc>
      </p:transition>
    </mc:Choice>
    <mc:Fallback xmlns="">
      <p:transition spd="slow" advClick="0" advTm="4000">
        <p:fade/>
        <p:sndAc>
          <p:stSnd>
            <p:snd r:embed="rId3" name="drumroll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10/17/2016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  <p:sldLayoutId id="214748366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Annual Meeting</a:t>
            </a:r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dirty="0"/>
              <a:t>Board of </a:t>
            </a:r>
            <a:r>
              <a:rPr lang="en-US" altLang="x-none" dirty="0" err="1"/>
              <a:t>DIrectors</a:t>
            </a:r>
            <a:endParaRPr lang="en-US" dirty="0"/>
          </a:p>
          <a:p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9190835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Strategic undertakings</a:t>
            </a:r>
            <a:endParaRPr lang="en-US"/>
          </a:p>
          <a:p>
            <a:r>
              <a:rPr lang="en-US" altLang="x-none"/>
              <a:t>Financial goals</a:t>
            </a:r>
          </a:p>
          <a:p>
            <a:r>
              <a:rPr lang="en-US" altLang="x-none"/>
              <a:t>Other key efforts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40646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Summary of key successes/challenges</a:t>
            </a:r>
            <a:endParaRPr lang="en-US"/>
          </a:p>
          <a:p>
            <a:r>
              <a:rPr lang="en-US" altLang="x-none"/>
              <a:t>Reiteration of key goals</a:t>
            </a:r>
          </a:p>
          <a:p>
            <a:r>
              <a:rPr lang="en-US" altLang="x-none"/>
              <a:t>Thanks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46680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/>
          </a:p>
          <a:p>
            <a:r>
              <a:rPr lang="en-US" altLang="x-none"/>
              <a:t>How did we do?</a:t>
            </a:r>
          </a:p>
          <a:p>
            <a:r>
              <a:rPr lang="en-US" altLang="x-none"/>
              <a:t>Organizational overview</a:t>
            </a:r>
          </a:p>
          <a:p>
            <a:r>
              <a:rPr lang="en-US" altLang="x-none"/>
              <a:t>Top issues facing the company</a:t>
            </a:r>
          </a:p>
          <a:p>
            <a:r>
              <a:rPr lang="en-US" altLang="x-none"/>
              <a:t>Review of our progress</a:t>
            </a:r>
          </a:p>
          <a:p>
            <a:r>
              <a:rPr lang="en-US" altLang="x-none"/>
              <a:t>Key spending areas</a:t>
            </a:r>
          </a:p>
          <a:p>
            <a:r>
              <a:rPr lang="en-US" altLang="x-none"/>
              <a:t>Head count</a:t>
            </a:r>
          </a:p>
          <a:p>
            <a:r>
              <a:rPr lang="en-US" altLang="x-none"/>
              <a:t>Goals for the coming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6880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110696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Department heads will give an overview of their performance against their 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943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/>
              <a:t>Review of changes</a:t>
            </a:r>
          </a:p>
          <a:p>
            <a:r>
              <a:rPr lang="en-US" altLang="x-none"/>
              <a:t>Introduction of new managers</a:t>
            </a:r>
            <a:endParaRPr lang="en-US"/>
          </a:p>
          <a:p>
            <a:r>
              <a:rPr lang="en-US" altLang="x-none"/>
              <a:t>Changes still to come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2158860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External industry pressures</a:t>
            </a:r>
          </a:p>
          <a:p>
            <a:r>
              <a:rPr lang="en-US" altLang="x-none"/>
              <a:t>External customer issues</a:t>
            </a:r>
          </a:p>
          <a:p>
            <a:r>
              <a:rPr lang="en-US" altLang="x-none"/>
              <a:t>High profile internal 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1796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Our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Financial</a:t>
            </a:r>
            <a:endParaRPr lang="en-US"/>
          </a:p>
          <a:p>
            <a:r>
              <a:rPr lang="en-US" altLang="x-none"/>
              <a:t>Competitive</a:t>
            </a:r>
          </a:p>
          <a:p>
            <a:r>
              <a:rPr lang="en-US" altLang="x-none"/>
              <a:t>Customer retention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846480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R&amp;D</a:t>
            </a:r>
            <a:endParaRPr lang="en-US"/>
          </a:p>
          <a:p>
            <a:r>
              <a:rPr lang="en-US" altLang="x-none"/>
              <a:t>Sales and marketing</a:t>
            </a:r>
          </a:p>
          <a:p>
            <a:r>
              <a:rPr lang="en-US" altLang="x-none"/>
              <a:t>General and administration</a:t>
            </a:r>
          </a:p>
          <a:p>
            <a:r>
              <a:rPr lang="en-US" altLang="x-none"/>
              <a:t>Areas of improvement</a:t>
            </a:r>
          </a:p>
          <a:p>
            <a:r>
              <a:rPr lang="en-US" altLang="x-none"/>
              <a:t>Areas needing attention/caution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79496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Goals</a:t>
            </a:r>
            <a:endParaRPr lang="en-US"/>
          </a:p>
          <a:p>
            <a:r>
              <a:rPr lang="en-US" altLang="x-none"/>
              <a:t>Results</a:t>
            </a:r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180884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dir="u" isContent="1"/>
        <p:sndAc>
          <p:stSnd>
            <p:snd r:embed="rId2" name="drumroll.wav"/>
          </p:stSnd>
        </p:sndAc>
      </p:transition>
    </mc:Choice>
    <mc:Fallback xmlns="">
      <p:transition spd="slow">
        <p:fade/>
        <p:sndAc>
          <p:stSnd>
            <p:snd r:embed="rId3" name="drumroll.wav"/>
          </p:stSnd>
        </p:sndAc>
      </p:transition>
    </mc:Fallback>
  </mc:AlternateContent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206728FAA86945B8C7133531283981" ma:contentTypeVersion="4" ma:contentTypeDescription="Create a new document." ma:contentTypeScope="" ma:versionID="340ae370e9f68357f7df70ea4d3a3589">
  <xsd:schema xmlns:xsd="http://www.w3.org/2001/XMLSchema" xmlns:xs="http://www.w3.org/2001/XMLSchema" xmlns:p="http://schemas.microsoft.com/office/2006/metadata/properties" xmlns:ns2="77becc8e-7285-40d5-b8ce-a40dd94f244c" xmlns:ns3="86983467-61e0-4d79-9d88-8ccc23b81f9f" targetNamespace="http://schemas.microsoft.com/office/2006/metadata/properties" ma:root="true" ma:fieldsID="83f37ba5e44e4c72cb643b0dcb18e09d" ns2:_="" ns3:_="">
    <xsd:import namespace="77becc8e-7285-40d5-b8ce-a40dd94f244c"/>
    <xsd:import namespace="86983467-61e0-4d79-9d88-8ccc23b81f9f"/>
    <xsd:element name="properties">
      <xsd:complexType>
        <xsd:sequence>
          <xsd:element name="documentManagement">
            <xsd:complexType>
              <xsd:all>
                <xsd:element ref="ns2:Stage-BookINDDs" minOccurs="0"/>
                <xsd:element ref="ns2:SharedWithUsers" minOccurs="0"/>
                <xsd:element ref="ns2:SharedWithDetails" minOccurs="0"/>
                <xsd:element ref="ns3:Notes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becc8e-7285-40d5-b8ce-a40dd94f244c" elementFormDefault="qualified">
    <xsd:import namespace="http://schemas.microsoft.com/office/2006/documentManagement/types"/>
    <xsd:import namespace="http://schemas.microsoft.com/office/infopath/2007/PartnerControls"/>
    <xsd:element name="Stage-BookINDDs" ma:index="2" nillable="true" ma:displayName="Stage-BookINDDs" ma:description="Process stages for InDesign files" ma:internalName="Stage_x002d_BookINDDs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Ready for Layout/Graphics"/>
                    <xsd:enumeration value="Proof 1"/>
                    <xsd:enumeration value="AU PDF Review"/>
                    <xsd:enumeration value="Layout 2"/>
                    <xsd:enumeration value="Proof 2"/>
                    <xsd:enumeration value="Layout Crx"/>
                    <xsd:enumeration value="Proof Crx"/>
                    <xsd:enumeration value="Page Turning"/>
                    <xsd:enumeration value="Page Turning Proof Crx"/>
                    <xsd:enumeration value="Final"/>
                    <xsd:enumeration value="See Notes &gt;&gt;"/>
                  </xsd:restriction>
                </xsd:simpleType>
              </xsd:element>
            </xsd:sequence>
          </xsd:extension>
        </xsd:complexContent>
      </xsd:complexType>
    </xsd:element>
    <xsd:element name="SharedWithUsers" ma:index="5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6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83467-61e0-4d79-9d88-8ccc23b81f9f" elementFormDefault="qualified">
    <xsd:import namespace="http://schemas.microsoft.com/office/2006/documentManagement/types"/>
    <xsd:import namespace="http://schemas.microsoft.com/office/infopath/2007/PartnerControls"/>
    <xsd:element name="Notes0" ma:index="11" nillable="true" ma:displayName="Notes" ma:internalName="Notes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BookINDDs xmlns="77becc8e-7285-40d5-b8ce-a40dd94f244c"/>
    <Notes0 xmlns="86983467-61e0-4d79-9d88-8ccc23b81f9f" xsi:nil="true"/>
  </documentManagement>
</p:properties>
</file>

<file path=customXml/itemProps1.xml><?xml version="1.0" encoding="utf-8"?>
<ds:datastoreItem xmlns:ds="http://schemas.openxmlformats.org/officeDocument/2006/customXml" ds:itemID="{82169AF2-E748-4207-BDBB-A4B909B5AB15}"/>
</file>

<file path=customXml/itemProps2.xml><?xml version="1.0" encoding="utf-8"?>
<ds:datastoreItem xmlns:ds="http://schemas.openxmlformats.org/officeDocument/2006/customXml" ds:itemID="{86E79E26-7A73-4203-A1DD-A7BCC33655B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E7FA8A6-F314-4B5F-B95E-0A4182118046}">
  <ds:schemaRefs>
    <ds:schemaRef ds:uri="b4863681-c067-4c62-bc75-95bf3ac03d16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8</TotalTime>
  <Words>154</Words>
  <PresentationFormat>Widescreen</PresentationFormat>
  <Paragraphs>47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Wingdings 3</vt:lpstr>
      <vt:lpstr>Slice</vt:lpstr>
      <vt:lpstr>Annual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2013-08-22T04:40:53Z</dcterms:created>
  <dcterms:modified xsi:type="dcterms:W3CDTF">2016-10-17T23:33:11Z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0x0101001E206728FAA86945B8C7133531283981</vt:lpwstr>
  </property>
</Properties>
</file>