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custShowLst>
    <p:custShow name="Overview" id="0">
      <p:sldLst>
        <p:sld r:id="rId7"/>
        <p:sld r:id="rId8"/>
        <p:sld r:id="rId9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1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9/1/2018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Board of </a:t>
            </a:r>
            <a:r>
              <a:rPr lang="en-US" altLang="x-none" dirty="0" err="1"/>
              <a:t>DIrectors</a:t>
            </a:r>
            <a:endParaRPr lang="en-US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9083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06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Summary of key successes/challenges</a:t>
            </a:r>
            <a:endParaRPr lang="en-US"/>
          </a:p>
          <a:p>
            <a:r>
              <a:rPr lang="en-US" altLang="x-none"/>
              <a:t>Reiteration of key goals</a:t>
            </a:r>
          </a:p>
          <a:p>
            <a:r>
              <a:rPr lang="en-US" altLang="x-none"/>
              <a:t>Thanks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466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overview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our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880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1069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3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/>
              <a:t>Review of changes</a:t>
            </a:r>
          </a:p>
          <a:p>
            <a:r>
              <a:rPr lang="en-US" altLang="x-none"/>
              <a:t>Introduction of new managers</a:t>
            </a:r>
            <a:endParaRPr lang="en-US"/>
          </a:p>
          <a:p>
            <a:r>
              <a:rPr lang="en-US" altLang="x-none"/>
              <a:t>Changes still to come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5886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4648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9496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088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86E79E26-7A73-4203-A1DD-A7BCC33655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2169AF2-E748-4207-BDBB-A4B909B5AB1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ecc8e-7285-40d5-b8ce-a40dd94f244c"/>
    <ds:schemaRef ds:uri="86983467-61e0-4d79-9d88-8ccc23b81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E7FA8A6-F314-4B5F-B95E-0A4182118046}">
  <ds:schemaRefs>
    <ds:schemaRef ds:uri="http://schemas.microsoft.com/office/2006/metadata/properties"/>
    <ds:schemaRef ds:uri="http://schemas.microsoft.com/office/infopath/2007/PartnerControls"/>
    <ds:schemaRef ds:uri="77becc8e-7285-40d5-b8ce-a40dd94f244c"/>
    <ds:schemaRef ds:uri="86983467-61e0-4d79-9d88-8ccc23b81f9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</TotalTime>
  <Words>160</Words>
  <Application>Microsoft Office PowerPoint</Application>
  <PresentationFormat>Ευρεία οθόνη</PresentationFormat>
  <Paragraphs>47</Paragraphs>
  <Slides>11</Slides>
  <Notes>0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3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11</vt:i4>
      </vt:variant>
      <vt:variant>
        <vt:lpstr>Προσαρμοσμένες προβολές</vt:lpstr>
      </vt:variant>
      <vt:variant>
        <vt:i4>1</vt:i4>
      </vt:variant>
    </vt:vector>
  </HeadingPairs>
  <TitlesOfParts>
    <vt:vector size="16" baseType="lpstr">
      <vt:lpstr>Arial</vt:lpstr>
      <vt:lpstr>Century Gothic</vt:lpstr>
      <vt:lpstr>Wingdings 3</vt:lpstr>
      <vt:lpstr>Slice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  <vt:lpstr>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Meeting</dc:title>
  <dc:creator>Labtech</dc:creator>
  <cp:lastModifiedBy>Labtech Κέντρα Πληροφορικής</cp:lastModifiedBy>
  <cp:revision>1</cp:revision>
  <dcterms:created xsi:type="dcterms:W3CDTF">2013-08-22T04:40:53Z</dcterms:created>
  <dcterms:modified xsi:type="dcterms:W3CDTF">2018-08-31T23:16:06Z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