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87690" autoAdjust="0"/>
  </p:normalViewPr>
  <p:slideViewPr>
    <p:cSldViewPr>
      <p:cViewPr varScale="1">
        <p:scale>
          <a:sx n="97" d="100"/>
          <a:sy n="97" d="100"/>
        </p:scale>
        <p:origin x="99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7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4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21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6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0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8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1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6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6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1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7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79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xample.com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riphobo.com/create-your-itinerary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Buying Trips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Ensuring Successful Outcomes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 numCol="2"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Purpose</a:t>
            </a:r>
          </a:p>
          <a:p>
            <a:r>
              <a:rPr lang="en-US" dirty="0"/>
              <a:t>Preparing for a buying trip</a:t>
            </a:r>
          </a:p>
          <a:p>
            <a:r>
              <a:rPr lang="en-US" dirty="0"/>
              <a:t>Traveling internationally</a:t>
            </a:r>
          </a:p>
          <a:p>
            <a:r>
              <a:rPr lang="en-US" dirty="0"/>
              <a:t>Meeting the client</a:t>
            </a:r>
          </a:p>
          <a:p>
            <a:r>
              <a:rPr lang="en-US" dirty="0"/>
              <a:t>Choosing the merchandise</a:t>
            </a:r>
          </a:p>
          <a:p>
            <a:r>
              <a:rPr lang="en-US" dirty="0"/>
              <a:t>Closing the deal</a:t>
            </a:r>
          </a:p>
          <a:p>
            <a:r>
              <a:rPr lang="en-US" dirty="0"/>
              <a:t>Following up</a:t>
            </a:r>
          </a:p>
          <a:p>
            <a:r>
              <a:rPr lang="en-US" dirty="0"/>
              <a:t>Question and answer session</a:t>
            </a:r>
          </a:p>
          <a:p>
            <a:r>
              <a:rPr lang="en-US" dirty="0"/>
              <a:t>Book signing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Preparing for a Buying Trip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Know your needs</a:t>
            </a:r>
          </a:p>
          <a:p>
            <a:pPr lvl="1"/>
            <a:r>
              <a:rPr lang="en-US" dirty="0"/>
              <a:t>Know your customers</a:t>
            </a:r>
          </a:p>
          <a:p>
            <a:pPr lvl="1"/>
            <a:r>
              <a:rPr lang="en-US" dirty="0"/>
              <a:t>Know the current trends</a:t>
            </a:r>
          </a:p>
          <a:p>
            <a:r>
              <a:rPr lang="en-US" dirty="0"/>
              <a:t>Set up your meetings</a:t>
            </a:r>
          </a:p>
          <a:p>
            <a:r>
              <a:rPr lang="en-US" dirty="0">
                <a:hlinkClick r:id="rId2"/>
              </a:rPr>
              <a:t>Plan the itinerary</a:t>
            </a:r>
            <a:endParaRPr lang="en-US" dirty="0"/>
          </a:p>
          <a:p>
            <a:r>
              <a:rPr lang="en-US" dirty="0"/>
              <a:t>Read the Buyer manual</a:t>
            </a:r>
          </a:p>
          <a:p>
            <a:r>
              <a:rPr lang="en-US" dirty="0"/>
              <a:t>Pack what you need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Traveling Internationally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Know the </a:t>
            </a:r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culture</a:t>
            </a:r>
            <a:endParaRPr lang="en-US" dirty="0"/>
          </a:p>
          <a:p>
            <a:r>
              <a:rPr lang="en-US" dirty="0"/>
              <a:t>Read the latest advisories</a:t>
            </a:r>
          </a:p>
          <a:p>
            <a:r>
              <a:rPr lang="en-US" dirty="0"/>
              <a:t>Check your passport</a:t>
            </a:r>
          </a:p>
          <a:p>
            <a:r>
              <a:rPr lang="en-US" dirty="0"/>
              <a:t>Update your immunizations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Client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Make proper introductions</a:t>
            </a:r>
          </a:p>
          <a:p>
            <a:r>
              <a:rPr lang="en-US"/>
              <a:t>Dress appropriately</a:t>
            </a:r>
          </a:p>
          <a:p>
            <a:r>
              <a:rPr lang="en-US"/>
              <a:t>Build good relationships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Choosing the Merchandise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Is it available?</a:t>
            </a:r>
          </a:p>
          <a:p>
            <a:r>
              <a:rPr lang="en-US"/>
              <a:t>Is it good quality?</a:t>
            </a:r>
          </a:p>
          <a:p>
            <a:r>
              <a:rPr lang="en-US"/>
              <a:t>What’s the production time?</a:t>
            </a:r>
          </a:p>
          <a:p>
            <a:r>
              <a:rPr lang="en-US"/>
              <a:t>What’s our profit margin?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Closing the Deal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Negotiate terms</a:t>
            </a:r>
          </a:p>
          <a:p>
            <a:r>
              <a:rPr lang="en-US"/>
              <a:t>Mutually commit to a schedule</a:t>
            </a:r>
          </a:p>
          <a:p>
            <a:r>
              <a:rPr lang="en-US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Following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Submit the paperwork</a:t>
            </a:r>
          </a:p>
          <a:p>
            <a:r>
              <a:rPr lang="en-US"/>
              <a:t>Keep in touch with the clients</a:t>
            </a:r>
          </a:p>
          <a:p>
            <a:r>
              <a:rPr lang="en-US"/>
              <a:t>Track the order</a:t>
            </a:r>
          </a:p>
          <a:p>
            <a:pPr lvl="1"/>
            <a:r>
              <a:rPr lang="en-US"/>
              <a:t>Did it arrive on time?</a:t>
            </a:r>
          </a:p>
          <a:p>
            <a:pPr lvl="1"/>
            <a:r>
              <a:rPr lang="en-US"/>
              <a:t>Did it arrive undamaged?</a:t>
            </a:r>
          </a:p>
          <a:p>
            <a:pPr lvl="1"/>
            <a:r>
              <a:rPr lang="en-US"/>
              <a:t>Was the right quantity received?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15431F-E125-4B61-A2B1-212417FA46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BE26E2-A606-40A1-AD3A-731D9EC82A04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6983467-61e0-4d79-9d88-8ccc23b81f9f"/>
    <ds:schemaRef ds:uri="http://purl.org/dc/elements/1.1/"/>
    <ds:schemaRef ds:uri="77becc8e-7285-40d5-b8ce-a40dd94f244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5123601-28BD-4C19-9CC0-F86FB20428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155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Buying Trips</vt:lpstr>
      <vt:lpstr>Overview</vt:lpstr>
      <vt:lpstr>Preparing for a Buying Trip</vt:lpstr>
      <vt:lpstr>Traveling Internationally</vt:lpstr>
      <vt:lpstr>Meeting the Client</vt:lpstr>
      <vt:lpstr>Choosing the Merchandise</vt:lpstr>
      <vt:lpstr>Closing the Deal</vt:lpstr>
      <vt:lpstr>Following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2008-11-10T18:06:35Z</dcterms:created>
  <dcterms:modified xsi:type="dcterms:W3CDTF">2018-09-12T08:02:56Z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