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8" r:id="rId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>
      <p:cViewPr varScale="1">
        <p:scale>
          <a:sx n="96" d="100"/>
          <a:sy n="96" d="100"/>
        </p:scale>
        <p:origin x="96" y="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5278A-6EBA-4CF2-8ACC-C0CCE1FF61E8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C9D79-576B-486E-8FE9-5768E08BD6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5986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28600"/>
            <a:ext cx="10363200" cy="990600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1524000"/>
            <a:ext cx="7924800" cy="838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39700" y="6400800"/>
            <a:ext cx="28448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400800"/>
            <a:ext cx="38608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245600" y="6400800"/>
            <a:ext cx="2844800" cy="381000"/>
          </a:xfrm>
        </p:spPr>
        <p:txBody>
          <a:bodyPr/>
          <a:lstStyle>
            <a:lvl1pPr>
              <a:defRPr/>
            </a:lvl1pPr>
          </a:lstStyle>
          <a:p>
            <a:fld id="{77E35213-7C3F-448B-8866-7117B8104F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4BA49-B9EC-4A61-9B27-068D91DF3C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0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98984" y="152401"/>
            <a:ext cx="2885016" cy="60817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9701" y="152401"/>
            <a:ext cx="8456084" cy="60817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9F7A4-B136-433E-A6E7-3D5C52E2E8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95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97D42-0835-494D-96B6-5712AEB045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ED784-B4BC-4B14-9B23-FF2F461BF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6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38313"/>
            <a:ext cx="5486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38313"/>
            <a:ext cx="5486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ECFA8-3A65-44B5-ABCB-577AAAC16C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38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446CB-2C8D-4C3B-A299-5D7F6AE431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69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0192E-451B-4E33-8AF9-0FE97F017F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E9636-F202-49F9-B750-DA8CC9D06E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7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4AA2D-4BEA-4D5D-874A-21B15B8461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2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0860C-B1E3-4B5C-A9BF-03603DD25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7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9700" y="152400"/>
            <a:ext cx="8534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38313"/>
            <a:ext cx="11176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8751" y="6400801"/>
            <a:ext cx="2844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400801"/>
            <a:ext cx="3860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45600" y="6400801"/>
            <a:ext cx="2844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CE519C-7985-47C5-AE19-930E1CCCD6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100000">
              <a:schemeClr val="accent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1"/>
          <p:cNvSpPr/>
          <p:nvPr/>
        </p:nvSpPr>
        <p:spPr>
          <a:xfrm>
            <a:off x="2057400" y="762000"/>
            <a:ext cx="2743200" cy="2743200"/>
          </a:xfrm>
          <a:prstGeom prst="cloud">
            <a:avLst/>
          </a:prstGeom>
          <a:solidFill>
            <a:srgbClr val="0070C0"/>
          </a:solidFill>
          <a:ln>
            <a:solidFill>
              <a:srgbClr val="002060"/>
            </a:solidFill>
          </a:ln>
          <a:effectLst>
            <a:outerShdw blurRad="50800" dist="101600" dir="5400000" sx="105000" sy="105000" algn="ctr" rotWithShape="0">
              <a:schemeClr val="accent6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Nature</a:t>
            </a:r>
          </a:p>
        </p:txBody>
      </p:sp>
      <p:sp>
        <p:nvSpPr>
          <p:cNvPr id="3" name="Moon 2"/>
          <p:cNvSpPr>
            <a:spLocks noChangeAspect="1"/>
          </p:cNvSpPr>
          <p:nvPr/>
        </p:nvSpPr>
        <p:spPr>
          <a:xfrm rot="10800000" flipV="1">
            <a:off x="3962400" y="838200"/>
            <a:ext cx="2743200" cy="3657600"/>
          </a:xfrm>
          <a:prstGeom prst="moon">
            <a:avLst/>
          </a:prstGeom>
          <a:solidFill>
            <a:srgbClr val="FFC000"/>
          </a:solidFill>
          <a:ln>
            <a:solidFill>
              <a:schemeClr val="bg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Sleep</a:t>
            </a:r>
          </a:p>
        </p:txBody>
      </p:sp>
      <p:sp>
        <p:nvSpPr>
          <p:cNvPr id="4" name="Heart 3"/>
          <p:cNvSpPr>
            <a:spLocks/>
          </p:cNvSpPr>
          <p:nvPr/>
        </p:nvSpPr>
        <p:spPr>
          <a:xfrm>
            <a:off x="7848600" y="3810000"/>
            <a:ext cx="2743200" cy="2743200"/>
          </a:xfrm>
          <a:prstGeom prst="hear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Love</a:t>
            </a:r>
          </a:p>
        </p:txBody>
      </p:sp>
    </p:spTree>
    <p:extLst>
      <p:ext uri="{BB962C8B-B14F-4D97-AF65-F5344CB8AC3E}">
        <p14:creationId xmlns:p14="http://schemas.microsoft.com/office/powerpoint/2010/main" val="511767220"/>
      </p:ext>
    </p:extLst>
  </p:cSld>
  <p:clrMapOvr>
    <a:masterClrMapping/>
  </p:clrMapOvr>
</p:sld>
</file>

<file path=ppt/theme/theme1.xml><?xml version="1.0" encoding="utf-8"?>
<a:theme xmlns:a="http://schemas.openxmlformats.org/drawingml/2006/main" name="World in hand design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erviceA_end" id="{E9CF330D-C2D6-49F3-853D-0160FEDB9151}" vid="{8F9A2EDF-0FE9-4217-B4C0-823DB783576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0863EA2-E621-4BF3-ADEC-66D0F6D77ECE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7becc8e-7285-40d5-b8ce-a40dd94f244c"/>
    <ds:schemaRef ds:uri="http://purl.org/dc/terms/"/>
    <ds:schemaRef ds:uri="http://schemas.openxmlformats.org/package/2006/metadata/core-properties"/>
    <ds:schemaRef ds:uri="86983467-61e0-4d79-9d88-8ccc23b81f9f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D9AE98D-3909-4D25-B2AA-5639B737D53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F2B69D-613E-45D5-9712-8CD4297330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ServiceA template</Template>
  <TotalTime>26</TotalTime>
  <Words>3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World in hand design template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Labtech</dc:creator>
  <cp:lastModifiedBy>Labtech Κέντρα Πληροφορικής</cp:lastModifiedBy>
  <cp:revision>3</cp:revision>
  <dcterms:created xsi:type="dcterms:W3CDTF">2012-11-04T20:25:21Z</dcterms:created>
  <dcterms:modified xsi:type="dcterms:W3CDTF">2018-09-12T08:13:15Z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0x0101001E206728FAA86945B8C7133531283981</vt:lpwstr>
  </property>
</Properties>
</file>