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50" d="100"/>
          <a:sy n="50" d="100"/>
        </p:scale>
        <p:origin x="48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n 1"/>
          <p:cNvSpPr/>
          <p:nvPr/>
        </p:nvSpPr>
        <p:spPr>
          <a:xfrm>
            <a:off x="2057400" y="76200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Nature</a:t>
            </a:r>
          </a:p>
        </p:txBody>
      </p:sp>
      <p:sp>
        <p:nvSpPr>
          <p:cNvPr id="3" name="Moon 2"/>
          <p:cNvSpPr/>
          <p:nvPr/>
        </p:nvSpPr>
        <p:spPr>
          <a:xfrm rot="10800000" flipV="1">
            <a:off x="5334000" y="2667000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Sleep</a:t>
            </a:r>
          </a:p>
        </p:txBody>
      </p:sp>
      <p:sp>
        <p:nvSpPr>
          <p:cNvPr id="4" name="Heart 3"/>
          <p:cNvSpPr/>
          <p:nvPr/>
        </p:nvSpPr>
        <p:spPr>
          <a:xfrm>
            <a:off x="7848600" y="381000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Family</a:t>
            </a:r>
          </a:p>
        </p:txBody>
      </p: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863EA2-E621-4BF3-ADEC-66D0F6D77EC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4863681-c067-4c62-bc75-95bf3ac03d16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F2B69D-613E-45D5-9712-8CD4297330F6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18</TotalTime>
  <Words>3</Words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2016-10-09T06:31:35Z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