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49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favorite things</a:t>
            </a:r>
          </a:p>
        </p:txBody>
      </p:sp>
      <p:sp>
        <p:nvSpPr>
          <p:cNvPr id="7" name="Moon 6">
            <a:extLst>
              <a:ext uri="{FF2B5EF4-FFF2-40B4-BE49-F238E27FC236}">
                <a16:creationId xmlns:a16="http://schemas.microsoft.com/office/drawing/2014/main" id="{08214035-3F2E-44F8-85F3-7693381F085E}"/>
              </a:ext>
            </a:extLst>
          </p:cNvPr>
          <p:cNvSpPr/>
          <p:nvPr/>
        </p:nvSpPr>
        <p:spPr>
          <a:xfrm rot="10800000" flipV="1">
            <a:off x="9502998" y="4704008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Sun 7">
            <a:extLst>
              <a:ext uri="{FF2B5EF4-FFF2-40B4-BE49-F238E27FC236}">
                <a16:creationId xmlns:a16="http://schemas.microsoft.com/office/drawing/2014/main" id="{A42026E0-E6B1-46D6-AA1B-502B8DCE5FE4}"/>
              </a:ext>
            </a:extLst>
          </p:cNvPr>
          <p:cNvSpPr/>
          <p:nvPr/>
        </p:nvSpPr>
        <p:spPr>
          <a:xfrm>
            <a:off x="1407553" y="2604751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3" name="Heart 12">
            <a:extLst>
              <a:ext uri="{FF2B5EF4-FFF2-40B4-BE49-F238E27FC236}">
                <a16:creationId xmlns:a16="http://schemas.microsoft.com/office/drawing/2014/main" id="{17D72B0D-7AAA-4173-87E6-68272BD640C8}"/>
              </a:ext>
            </a:extLst>
          </p:cNvPr>
          <p:cNvSpPr/>
          <p:nvPr/>
        </p:nvSpPr>
        <p:spPr>
          <a:xfrm>
            <a:off x="5648459" y="3886199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244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Arrange</a:t>
            </a:r>
            <a:endParaRPr lang="el-GR" dirty="0"/>
          </a:p>
        </p:txBody>
      </p:sp>
      <p:sp>
        <p:nvSpPr>
          <p:cNvPr id="9" name="Moon 8">
            <a:extLst>
              <a:ext uri="{FF2B5EF4-FFF2-40B4-BE49-F238E27FC236}">
                <a16:creationId xmlns:a16="http://schemas.microsoft.com/office/drawing/2014/main" id="{58C6ED89-734D-43D8-A93B-BDA9F9FCE4D5}"/>
              </a:ext>
            </a:extLst>
          </p:cNvPr>
          <p:cNvSpPr/>
          <p:nvPr/>
        </p:nvSpPr>
        <p:spPr>
          <a:xfrm rot="10800000" flipV="1">
            <a:off x="8361903" y="4774843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Sun 9">
            <a:extLst>
              <a:ext uri="{FF2B5EF4-FFF2-40B4-BE49-F238E27FC236}">
                <a16:creationId xmlns:a16="http://schemas.microsoft.com/office/drawing/2014/main" id="{3BB60A94-8EB0-439C-97E6-DD095C8FE95D}"/>
              </a:ext>
            </a:extLst>
          </p:cNvPr>
          <p:cNvSpPr/>
          <p:nvPr/>
        </p:nvSpPr>
        <p:spPr>
          <a:xfrm>
            <a:off x="6289718" y="274638"/>
            <a:ext cx="2286000" cy="22860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1" name="Heart 10">
            <a:extLst>
              <a:ext uri="{FF2B5EF4-FFF2-40B4-BE49-F238E27FC236}">
                <a16:creationId xmlns:a16="http://schemas.microsoft.com/office/drawing/2014/main" id="{4D398A4F-C5D6-4051-952E-56BF3FD77925}"/>
              </a:ext>
            </a:extLst>
          </p:cNvPr>
          <p:cNvSpPr/>
          <p:nvPr/>
        </p:nvSpPr>
        <p:spPr>
          <a:xfrm>
            <a:off x="4573072" y="2946043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80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n 5">
            <a:extLst>
              <a:ext uri="{FF2B5EF4-FFF2-40B4-BE49-F238E27FC236}">
                <a16:creationId xmlns:a16="http://schemas.microsoft.com/office/drawing/2014/main" id="{E2F61C8D-42A0-4C16-8C86-505EE2F709E6}"/>
              </a:ext>
            </a:extLst>
          </p:cNvPr>
          <p:cNvSpPr>
            <a:spLocks noChangeAspect="1"/>
          </p:cNvSpPr>
          <p:nvPr/>
        </p:nvSpPr>
        <p:spPr>
          <a:xfrm>
            <a:off x="2383755" y="2067731"/>
            <a:ext cx="4572000" cy="45720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Stack</a:t>
            </a:r>
            <a:endParaRPr lang="el-GR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7FE49BE-A36E-44E7-AABC-41AF526A74B7}"/>
              </a:ext>
            </a:extLst>
          </p:cNvPr>
          <p:cNvSpPr txBox="1">
            <a:spLocks/>
          </p:cNvSpPr>
          <p:nvPr/>
        </p:nvSpPr>
        <p:spPr>
          <a:xfrm>
            <a:off x="3806458" y="4237616"/>
            <a:ext cx="7065567" cy="1385487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My favorite things</a:t>
            </a:r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DB49FC3E-0E10-4C3E-97CD-28ED81BA3C3B}"/>
              </a:ext>
            </a:extLst>
          </p:cNvPr>
          <p:cNvSpPr>
            <a:spLocks noChangeAspect="1"/>
          </p:cNvSpPr>
          <p:nvPr/>
        </p:nvSpPr>
        <p:spPr>
          <a:xfrm>
            <a:off x="5510442" y="2757159"/>
            <a:ext cx="3657600" cy="36576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Moon 4">
            <a:extLst>
              <a:ext uri="{FF2B5EF4-FFF2-40B4-BE49-F238E27FC236}">
                <a16:creationId xmlns:a16="http://schemas.microsoft.com/office/drawing/2014/main" id="{63D5C085-03CE-4BBD-97AC-9FF23DFA5E97}"/>
              </a:ext>
            </a:extLst>
          </p:cNvPr>
          <p:cNvSpPr>
            <a:spLocks noChangeAspect="1"/>
          </p:cNvSpPr>
          <p:nvPr/>
        </p:nvSpPr>
        <p:spPr>
          <a:xfrm rot="10800000" flipV="1">
            <a:off x="7726271" y="2408816"/>
            <a:ext cx="2743200" cy="36576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2295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</a:t>
            </a:r>
            <a:endParaRPr lang="el-GR" dirty="0"/>
          </a:p>
        </p:txBody>
      </p:sp>
      <p:sp>
        <p:nvSpPr>
          <p:cNvPr id="5" name="Moon 4">
            <a:extLst>
              <a:ext uri="{FF2B5EF4-FFF2-40B4-BE49-F238E27FC236}">
                <a16:creationId xmlns:a16="http://schemas.microsoft.com/office/drawing/2014/main" id="{5B1BF499-41C5-4D53-8CF9-708EC7801078}"/>
              </a:ext>
            </a:extLst>
          </p:cNvPr>
          <p:cNvSpPr/>
          <p:nvPr/>
        </p:nvSpPr>
        <p:spPr>
          <a:xfrm rot="10800000" flipV="1">
            <a:off x="5291607" y="3969913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n 5">
            <a:extLst>
              <a:ext uri="{FF2B5EF4-FFF2-40B4-BE49-F238E27FC236}">
                <a16:creationId xmlns:a16="http://schemas.microsoft.com/office/drawing/2014/main" id="{87C6923B-7822-4176-8E63-074E1B194D07}"/>
              </a:ext>
            </a:extLst>
          </p:cNvPr>
          <p:cNvSpPr/>
          <p:nvPr/>
        </p:nvSpPr>
        <p:spPr>
          <a:xfrm>
            <a:off x="3120444" y="3255135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616503E2-FC51-4DE3-A781-3F57B279ED0B}"/>
              </a:ext>
            </a:extLst>
          </p:cNvPr>
          <p:cNvSpPr/>
          <p:nvPr/>
        </p:nvSpPr>
        <p:spPr>
          <a:xfrm>
            <a:off x="4492044" y="3055513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Cloud 1">
            <a:extLst>
              <a:ext uri="{FF2B5EF4-FFF2-40B4-BE49-F238E27FC236}">
                <a16:creationId xmlns:a16="http://schemas.microsoft.com/office/drawing/2014/main" id="{CC636E76-6155-41CD-8D46-B67455E914CD}"/>
              </a:ext>
            </a:extLst>
          </p:cNvPr>
          <p:cNvSpPr/>
          <p:nvPr/>
        </p:nvSpPr>
        <p:spPr>
          <a:xfrm>
            <a:off x="4105408" y="4984126"/>
            <a:ext cx="2372395" cy="1529366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Reading</a:t>
            </a:r>
            <a:endParaRPr lang="el-GR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2828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56845E-4756-48F3-9213-E03DC42A1A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67C0A90-C575-462B-A7CA-B2FC8D8878D6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customXml/itemProps3.xml><?xml version="1.0" encoding="utf-8"?>
<ds:datastoreItem xmlns:ds="http://schemas.openxmlformats.org/officeDocument/2006/customXml" ds:itemID="{0EB6F099-7D21-47CB-90D4-A82E26E7A2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25</TotalTime>
  <Words>22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Century Gothic</vt:lpstr>
      <vt:lpstr>Wingdings 2</vt:lpstr>
      <vt:lpstr>Quotable</vt:lpstr>
      <vt:lpstr>My favorite things</vt:lpstr>
      <vt:lpstr>Arrange</vt:lpstr>
      <vt:lpstr>Stack</vt:lpstr>
      <vt:lpstr>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favorite things</dc:title>
  <dc:creator>Labtech</dc:creator>
  <cp:lastModifiedBy>Labtech</cp:lastModifiedBy>
  <cp:revision>6</cp:revision>
  <dcterms:created xsi:type="dcterms:W3CDTF">2016-10-09T06:29:19Z</dcterms:created>
  <dcterms:modified xsi:type="dcterms:W3CDTF">2017-07-25T10:06:08Z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