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>
      <p:cViewPr varScale="1">
        <p:scale>
          <a:sx n="87" d="100"/>
          <a:sy n="87" d="100"/>
        </p:scale>
        <p:origin x="37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258D6EB7-F779-4765-ABEC-681F42D347E2}"/>
    <pc:docChg chg="modSld">
      <pc:chgData name="Labtech Κέντρα Πληροφορικής" userId="2b515243a9b2ddc6" providerId="LiveId" clId="{258D6EB7-F779-4765-ABEC-681F42D347E2}" dt="2019-09-05T11:08:12.344" v="0" actId="164"/>
      <pc:docMkLst>
        <pc:docMk/>
      </pc:docMkLst>
      <pc:sldChg chg="addSp modSp">
        <pc:chgData name="Labtech Κέντρα Πληροφορικής" userId="2b515243a9b2ddc6" providerId="LiveId" clId="{258D6EB7-F779-4765-ABEC-681F42D347E2}" dt="2019-09-05T11:08:12.344" v="0" actId="164"/>
        <pc:sldMkLst>
          <pc:docMk/>
          <pc:sldMk cId="511767220" sldId="258"/>
        </pc:sldMkLst>
        <pc:spChg chg="mod">
          <ac:chgData name="Labtech Κέντρα Πληροφορικής" userId="2b515243a9b2ddc6" providerId="LiveId" clId="{258D6EB7-F779-4765-ABEC-681F42D347E2}" dt="2019-09-05T11:08:12.344" v="0" actId="164"/>
          <ac:spMkLst>
            <pc:docMk/>
            <pc:sldMk cId="511767220" sldId="258"/>
            <ac:spMk id="2" creationId="{00000000-0000-0000-0000-000000000000}"/>
          </ac:spMkLst>
        </pc:spChg>
        <pc:spChg chg="mod">
          <ac:chgData name="Labtech Κέντρα Πληροφορικής" userId="2b515243a9b2ddc6" providerId="LiveId" clId="{258D6EB7-F779-4765-ABEC-681F42D347E2}" dt="2019-09-05T11:08:12.344" v="0" actId="164"/>
          <ac:spMkLst>
            <pc:docMk/>
            <pc:sldMk cId="511767220" sldId="258"/>
            <ac:spMk id="3" creationId="{00000000-0000-0000-0000-000000000000}"/>
          </ac:spMkLst>
        </pc:spChg>
        <pc:spChg chg="mod">
          <ac:chgData name="Labtech Κέντρα Πληροφορικής" userId="2b515243a9b2ddc6" providerId="LiveId" clId="{258D6EB7-F779-4765-ABEC-681F42D347E2}" dt="2019-09-05T11:08:12.344" v="0" actId="164"/>
          <ac:spMkLst>
            <pc:docMk/>
            <pc:sldMk cId="511767220" sldId="258"/>
            <ac:spMk id="4" creationId="{00000000-0000-0000-0000-000000000000}"/>
          </ac:spMkLst>
        </pc:spChg>
        <pc:grpChg chg="add mod">
          <ac:chgData name="Labtech Κέντρα Πληροφορικής" userId="2b515243a9b2ddc6" providerId="LiveId" clId="{258D6EB7-F779-4765-ABEC-681F42D347E2}" dt="2019-09-05T11:08:12.344" v="0" actId="164"/>
          <ac:grpSpMkLst>
            <pc:docMk/>
            <pc:sldMk cId="511767220" sldId="258"/>
            <ac:grpSpMk id="5" creationId="{6BC6D694-208D-4486-9C02-9BEB886703F2}"/>
          </ac:grpSpMkLst>
        </pc:gr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28600"/>
            <a:ext cx="10363200" cy="990600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1524000"/>
            <a:ext cx="7924800" cy="838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39700" y="6400800"/>
            <a:ext cx="28448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400800"/>
            <a:ext cx="38608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245600" y="6400800"/>
            <a:ext cx="2844800" cy="381000"/>
          </a:xfrm>
        </p:spPr>
        <p:txBody>
          <a:bodyPr/>
          <a:lstStyle>
            <a:lvl1pPr>
              <a:defRPr/>
            </a:lvl1pPr>
          </a:lstStyle>
          <a:p>
            <a:fld id="{77E35213-7C3F-448B-8866-7117B8104F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4BA49-B9EC-4A61-9B27-068D91DF3C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0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98984" y="152401"/>
            <a:ext cx="2885016" cy="60817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9701" y="152401"/>
            <a:ext cx="8456084" cy="60817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9F7A4-B136-433E-A6E7-3D5C52E2E8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95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97D42-0835-494D-96B6-5712AEB045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ED784-B4BC-4B14-9B23-FF2F461BF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6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38313"/>
            <a:ext cx="5486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38313"/>
            <a:ext cx="5486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ECFA8-3A65-44B5-ABCB-577AAAC16C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38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446CB-2C8D-4C3B-A299-5D7F6AE431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69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0192E-451B-4E33-8AF9-0FE97F017F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E9636-F202-49F9-B750-DA8CC9D06E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7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4AA2D-4BEA-4D5D-874A-21B15B8461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2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0860C-B1E3-4B5C-A9BF-03603DD25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7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9700" y="152400"/>
            <a:ext cx="8534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38313"/>
            <a:ext cx="11176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8751" y="6400801"/>
            <a:ext cx="2844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400801"/>
            <a:ext cx="3860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45600" y="6400801"/>
            <a:ext cx="2844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CE519C-7985-47C5-AE19-930E1CCCD6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chemeClr val="accen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6BC6D694-208D-4486-9C02-9BEB886703F2}"/>
              </a:ext>
            </a:extLst>
          </p:cNvPr>
          <p:cNvGrpSpPr/>
          <p:nvPr/>
        </p:nvGrpSpPr>
        <p:grpSpPr>
          <a:xfrm>
            <a:off x="2057400" y="762000"/>
            <a:ext cx="7620000" cy="4876800"/>
            <a:chOff x="2057400" y="762000"/>
            <a:chExt cx="7620000" cy="4876800"/>
          </a:xfrm>
        </p:grpSpPr>
        <p:sp>
          <p:nvSpPr>
            <p:cNvPr id="2" name="Sun 1"/>
            <p:cNvSpPr/>
            <p:nvPr/>
          </p:nvSpPr>
          <p:spPr>
            <a:xfrm>
              <a:off x="2057400" y="762000"/>
              <a:ext cx="2743200" cy="2743200"/>
            </a:xfrm>
            <a:prstGeom prst="sun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Nature</a:t>
              </a:r>
            </a:p>
          </p:txBody>
        </p:sp>
        <p:sp>
          <p:nvSpPr>
            <p:cNvPr id="3" name="Moon 2"/>
            <p:cNvSpPr/>
            <p:nvPr/>
          </p:nvSpPr>
          <p:spPr>
            <a:xfrm rot="10800000" flipV="1">
              <a:off x="5334000" y="2667000"/>
              <a:ext cx="1371600" cy="1828800"/>
            </a:xfrm>
            <a:prstGeom prst="moon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Sleep</a:t>
              </a:r>
            </a:p>
          </p:txBody>
        </p:sp>
        <p:sp>
          <p:nvSpPr>
            <p:cNvPr id="4" name="Heart 3"/>
            <p:cNvSpPr/>
            <p:nvPr/>
          </p:nvSpPr>
          <p:spPr>
            <a:xfrm>
              <a:off x="7848600" y="3810000"/>
              <a:ext cx="1828800" cy="1828800"/>
            </a:xfrm>
            <a:prstGeom prst="heart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Family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1767220"/>
      </p:ext>
    </p:extLst>
  </p:cSld>
  <p:clrMapOvr>
    <a:masterClrMapping/>
  </p:clrMapOvr>
</p:sld>
</file>

<file path=ppt/theme/theme1.xml><?xml version="1.0" encoding="utf-8"?>
<a:theme xmlns:a="http://schemas.openxmlformats.org/drawingml/2006/main" name="World in hand design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erviceA_end" id="{E9CF330D-C2D6-49F3-853D-0160FEDB9151}" vid="{8F9A2EDF-0FE9-4217-B4C0-823DB783576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47F2B69D-613E-45D5-9712-8CD4297330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D9AE98D-3909-4D25-B2AA-5639B737D53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863EA2-E621-4BF3-ADEC-66D0F6D77ECE}">
  <ds:schemaRefs>
    <ds:schemaRef ds:uri="http://schemas.microsoft.com/office/2006/metadata/properties"/>
    <ds:schemaRef ds:uri="77becc8e-7285-40d5-b8ce-a40dd94f244c"/>
    <ds:schemaRef ds:uri="86983467-61e0-4d79-9d88-8ccc23b81f9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ServiceA template</Template>
  <TotalTime>18</TotalTime>
  <Words>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World in hand design template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Labtech</dc:creator>
  <cp:lastModifiedBy>Labtech Κέντρα Πληροφορικής</cp:lastModifiedBy>
  <cp:revision>1</cp:revision>
  <dcterms:created xsi:type="dcterms:W3CDTF">2012-11-04T20:25:21Z</dcterms:created>
  <dcterms:modified xsi:type="dcterms:W3CDTF">2019-09-05T11:08:15Z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0x0101001E206728FAA86945B8C7133531283981</vt:lpwstr>
  </property>
</Properties>
</file>