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12" y="78"/>
      </p:cViewPr>
      <p:guideLst>
        <p:guide orient="horz" pos="2160"/>
        <p:guide pos="39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DA502CFE-4F24-4495-976E-3BE78E0FC91E}"/>
    <pc:docChg chg="undo modSld">
      <pc:chgData name="Labtech Κέντρα Πληροφορικής" userId="2b515243a9b2ddc6" providerId="LiveId" clId="{DA502CFE-4F24-4495-976E-3BE78E0FC91E}" dt="2019-09-05T11:07:29.672" v="55" actId="170"/>
      <pc:docMkLst>
        <pc:docMk/>
      </pc:docMkLst>
      <pc:sldChg chg="modSp">
        <pc:chgData name="Labtech Κέντρα Πληροφορικής" userId="2b515243a9b2ddc6" providerId="LiveId" clId="{DA502CFE-4F24-4495-976E-3BE78E0FC91E}" dt="2019-09-05T11:04:41.986" v="0" actId="12789"/>
        <pc:sldMkLst>
          <pc:docMk/>
          <pc:sldMk cId="2152443310" sldId="256"/>
        </pc:sldMkLst>
        <pc:spChg chg="mod">
          <ac:chgData name="Labtech Κέντρα Πληροφορικής" userId="2b515243a9b2ddc6" providerId="LiveId" clId="{DA502CFE-4F24-4495-976E-3BE78E0FC91E}" dt="2019-09-05T11:04:41.986" v="0" actId="12789"/>
          <ac:spMkLst>
            <pc:docMk/>
            <pc:sldMk cId="2152443310" sldId="256"/>
            <ac:spMk id="7" creationId="{08214035-3F2E-44F8-85F3-7693381F085E}"/>
          </ac:spMkLst>
        </pc:spChg>
        <pc:spChg chg="mod">
          <ac:chgData name="Labtech Κέντρα Πληροφορικής" userId="2b515243a9b2ddc6" providerId="LiveId" clId="{DA502CFE-4F24-4495-976E-3BE78E0FC91E}" dt="2019-09-05T11:04:41.986" v="0" actId="12789"/>
          <ac:spMkLst>
            <pc:docMk/>
            <pc:sldMk cId="2152443310" sldId="256"/>
            <ac:spMk id="8" creationId="{A42026E0-E6B1-46D6-AA1B-502B8DCE5FE4}"/>
          </ac:spMkLst>
        </pc:spChg>
        <pc:spChg chg="mod">
          <ac:chgData name="Labtech Κέντρα Πληροφορικής" userId="2b515243a9b2ddc6" providerId="LiveId" clId="{DA502CFE-4F24-4495-976E-3BE78E0FC91E}" dt="2019-09-05T11:04:41.986" v="0" actId="12789"/>
          <ac:spMkLst>
            <pc:docMk/>
            <pc:sldMk cId="2152443310" sldId="256"/>
            <ac:spMk id="13" creationId="{17D72B0D-7AAA-4173-87E6-68272BD640C8}"/>
          </ac:spMkLst>
        </pc:spChg>
      </pc:sldChg>
      <pc:sldChg chg="modSp">
        <pc:chgData name="Labtech Κέντρα Πληροφορικής" userId="2b515243a9b2ddc6" providerId="LiveId" clId="{DA502CFE-4F24-4495-976E-3BE78E0FC91E}" dt="2019-09-05T11:06:31.834" v="48" actId="552"/>
        <pc:sldMkLst>
          <pc:docMk/>
          <pc:sldMk cId="2728007174" sldId="257"/>
        </pc:sldMkLst>
        <pc:spChg chg="mod">
          <ac:chgData name="Labtech Κέντρα Πληροφορικής" userId="2b515243a9b2ddc6" providerId="LiveId" clId="{DA502CFE-4F24-4495-976E-3BE78E0FC91E}" dt="2019-09-05T11:06:02.428" v="6" actId="1076"/>
          <ac:spMkLst>
            <pc:docMk/>
            <pc:sldMk cId="2728007174" sldId="257"/>
            <ac:spMk id="4" creationId="{75C2F1BC-541A-4A75-8BE1-8587C076512B}"/>
          </ac:spMkLst>
        </pc:spChg>
        <pc:spChg chg="mod">
          <ac:chgData name="Labtech Κέντρα Πληροφορικής" userId="2b515243a9b2ddc6" providerId="LiveId" clId="{DA502CFE-4F24-4495-976E-3BE78E0FC91E}" dt="2019-09-05T11:06:31.834" v="48" actId="552"/>
          <ac:spMkLst>
            <pc:docMk/>
            <pc:sldMk cId="2728007174" sldId="257"/>
            <ac:spMk id="9" creationId="{58C6ED89-734D-43D8-A93B-BDA9F9FCE4D5}"/>
          </ac:spMkLst>
        </pc:spChg>
        <pc:spChg chg="mod">
          <ac:chgData name="Labtech Κέντρα Πληροφορικής" userId="2b515243a9b2ddc6" providerId="LiveId" clId="{DA502CFE-4F24-4495-976E-3BE78E0FC91E}" dt="2019-09-05T11:06:31.834" v="48" actId="552"/>
          <ac:spMkLst>
            <pc:docMk/>
            <pc:sldMk cId="2728007174" sldId="257"/>
            <ac:spMk id="10" creationId="{3BB60A94-8EB0-439C-97E6-DD095C8FE95D}"/>
          </ac:spMkLst>
        </pc:spChg>
        <pc:spChg chg="mod">
          <ac:chgData name="Labtech Κέντρα Πληροφορικής" userId="2b515243a9b2ddc6" providerId="LiveId" clId="{DA502CFE-4F24-4495-976E-3BE78E0FC91E}" dt="2019-09-05T11:06:31.834" v="48" actId="552"/>
          <ac:spMkLst>
            <pc:docMk/>
            <pc:sldMk cId="2728007174" sldId="257"/>
            <ac:spMk id="11" creationId="{4D398A4F-C5D6-4051-952E-56BF3FD77925}"/>
          </ac:spMkLst>
        </pc:spChg>
      </pc:sldChg>
      <pc:sldChg chg="modSp">
        <pc:chgData name="Labtech Κέντρα Πληροφορικής" userId="2b515243a9b2ddc6" providerId="LiveId" clId="{DA502CFE-4F24-4495-976E-3BE78E0FC91E}" dt="2019-09-05T11:07:05.209" v="52" actId="167"/>
        <pc:sldMkLst>
          <pc:docMk/>
          <pc:sldMk cId="912295289" sldId="258"/>
        </pc:sldMkLst>
        <pc:spChg chg="ord">
          <ac:chgData name="Labtech Κέντρα Πληροφορικής" userId="2b515243a9b2ddc6" providerId="LiveId" clId="{DA502CFE-4F24-4495-976E-3BE78E0FC91E}" dt="2019-09-05T11:07:05.209" v="52" actId="167"/>
          <ac:spMkLst>
            <pc:docMk/>
            <pc:sldMk cId="912295289" sldId="258"/>
            <ac:spMk id="5" creationId="{63D5C085-03CE-4BBD-97AC-9FF23DFA5E97}"/>
          </ac:spMkLst>
        </pc:spChg>
        <pc:spChg chg="ord">
          <ac:chgData name="Labtech Κέντρα Πληροφορικής" userId="2b515243a9b2ddc6" providerId="LiveId" clId="{DA502CFE-4F24-4495-976E-3BE78E0FC91E}" dt="2019-09-05T11:06:58.574" v="51" actId="170"/>
          <ac:spMkLst>
            <pc:docMk/>
            <pc:sldMk cId="912295289" sldId="258"/>
            <ac:spMk id="8" creationId="{77FE49BE-A36E-44E7-AABC-41AF526A74B7}"/>
          </ac:spMkLst>
        </pc:spChg>
      </pc:sldChg>
      <pc:sldChg chg="modSp">
        <pc:chgData name="Labtech Κέντρα Πληροφορικής" userId="2b515243a9b2ddc6" providerId="LiveId" clId="{DA502CFE-4F24-4495-976E-3BE78E0FC91E}" dt="2019-09-05T11:07:29.672" v="55" actId="170"/>
        <pc:sldMkLst>
          <pc:docMk/>
          <pc:sldMk cId="1482828866" sldId="259"/>
        </pc:sldMkLst>
        <pc:spChg chg="ord">
          <ac:chgData name="Labtech Κέντρα Πληροφορικής" userId="2b515243a9b2ddc6" providerId="LiveId" clId="{DA502CFE-4F24-4495-976E-3BE78E0FC91E}" dt="2019-09-05T11:07:19.472" v="53" actId="166"/>
          <ac:spMkLst>
            <pc:docMk/>
            <pc:sldMk cId="1482828866" sldId="259"/>
            <ac:spMk id="2" creationId="{CC636E76-6155-41CD-8D46-B67455E914CD}"/>
          </ac:spMkLst>
        </pc:spChg>
        <pc:spChg chg="ord">
          <ac:chgData name="Labtech Κέντρα Πληροφορικής" userId="2b515243a9b2ddc6" providerId="LiveId" clId="{DA502CFE-4F24-4495-976E-3BE78E0FC91E}" dt="2019-09-05T11:07:29.672" v="55" actId="170"/>
          <ac:spMkLst>
            <pc:docMk/>
            <pc:sldMk cId="1482828866" sldId="259"/>
            <ac:spMk id="5" creationId="{5B1BF499-41C5-4D53-8CF9-708EC780107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9/5/2019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favorite things</a:t>
            </a:r>
          </a:p>
        </p:txBody>
      </p:sp>
      <p:sp>
        <p:nvSpPr>
          <p:cNvPr id="7" name="Moon 6">
            <a:extLst>
              <a:ext uri="{FF2B5EF4-FFF2-40B4-BE49-F238E27FC236}">
                <a16:creationId xmlns:a16="http://schemas.microsoft.com/office/drawing/2014/main" id="{08214035-3F2E-44F8-85F3-7693381F085E}"/>
              </a:ext>
            </a:extLst>
          </p:cNvPr>
          <p:cNvSpPr/>
          <p:nvPr/>
        </p:nvSpPr>
        <p:spPr>
          <a:xfrm rot="10800000" flipV="1">
            <a:off x="9502998" y="3654380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Sun 7">
            <a:extLst>
              <a:ext uri="{FF2B5EF4-FFF2-40B4-BE49-F238E27FC236}">
                <a16:creationId xmlns:a16="http://schemas.microsoft.com/office/drawing/2014/main" id="{A42026E0-E6B1-46D6-AA1B-502B8DCE5FE4}"/>
              </a:ext>
            </a:extLst>
          </p:cNvPr>
          <p:cNvSpPr/>
          <p:nvPr/>
        </p:nvSpPr>
        <p:spPr>
          <a:xfrm>
            <a:off x="1407553" y="3197180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3" name="Heart 12">
            <a:extLst>
              <a:ext uri="{FF2B5EF4-FFF2-40B4-BE49-F238E27FC236}">
                <a16:creationId xmlns:a16="http://schemas.microsoft.com/office/drawing/2014/main" id="{17D72B0D-7AAA-4173-87E6-68272BD640C8}"/>
              </a:ext>
            </a:extLst>
          </p:cNvPr>
          <p:cNvSpPr/>
          <p:nvPr/>
        </p:nvSpPr>
        <p:spPr>
          <a:xfrm>
            <a:off x="5648459" y="3654380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244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dirty="0"/>
              <a:t>Arrange</a:t>
            </a:r>
            <a:endParaRPr lang="el-GR" dirty="0"/>
          </a:p>
        </p:txBody>
      </p:sp>
      <p:sp>
        <p:nvSpPr>
          <p:cNvPr id="9" name="Moon 8">
            <a:extLst>
              <a:ext uri="{FF2B5EF4-FFF2-40B4-BE49-F238E27FC236}">
                <a16:creationId xmlns:a16="http://schemas.microsoft.com/office/drawing/2014/main" id="{58C6ED89-734D-43D8-A93B-BDA9F9FCE4D5}"/>
              </a:ext>
            </a:extLst>
          </p:cNvPr>
          <p:cNvSpPr/>
          <p:nvPr/>
        </p:nvSpPr>
        <p:spPr>
          <a:xfrm rot="10800000" flipV="1">
            <a:off x="6289718" y="477484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Sun 9">
            <a:extLst>
              <a:ext uri="{FF2B5EF4-FFF2-40B4-BE49-F238E27FC236}">
                <a16:creationId xmlns:a16="http://schemas.microsoft.com/office/drawing/2014/main" id="{3BB60A94-8EB0-439C-97E6-DD095C8FE95D}"/>
              </a:ext>
            </a:extLst>
          </p:cNvPr>
          <p:cNvSpPr/>
          <p:nvPr/>
        </p:nvSpPr>
        <p:spPr>
          <a:xfrm>
            <a:off x="6289718" y="274638"/>
            <a:ext cx="2286000" cy="2286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1" name="Heart 10">
            <a:extLst>
              <a:ext uri="{FF2B5EF4-FFF2-40B4-BE49-F238E27FC236}">
                <a16:creationId xmlns:a16="http://schemas.microsoft.com/office/drawing/2014/main" id="{4D398A4F-C5D6-4051-952E-56BF3FD77925}"/>
              </a:ext>
            </a:extLst>
          </p:cNvPr>
          <p:cNvSpPr/>
          <p:nvPr/>
        </p:nvSpPr>
        <p:spPr>
          <a:xfrm>
            <a:off x="6289718" y="2957060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80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oon 4">
            <a:extLst>
              <a:ext uri="{FF2B5EF4-FFF2-40B4-BE49-F238E27FC236}">
                <a16:creationId xmlns:a16="http://schemas.microsoft.com/office/drawing/2014/main" id="{63D5C085-03CE-4BBD-97AC-9FF23DFA5E97}"/>
              </a:ext>
            </a:extLst>
          </p:cNvPr>
          <p:cNvSpPr>
            <a:spLocks noChangeAspect="1"/>
          </p:cNvSpPr>
          <p:nvPr/>
        </p:nvSpPr>
        <p:spPr>
          <a:xfrm rot="10800000" flipV="1">
            <a:off x="7726271" y="2408816"/>
            <a:ext cx="2743200" cy="36576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E2F61C8D-42A0-4C16-8C86-505EE2F709E6}"/>
              </a:ext>
            </a:extLst>
          </p:cNvPr>
          <p:cNvSpPr>
            <a:spLocks noChangeAspect="1"/>
          </p:cNvSpPr>
          <p:nvPr/>
        </p:nvSpPr>
        <p:spPr>
          <a:xfrm>
            <a:off x="2383755" y="2067731"/>
            <a:ext cx="4572000" cy="4572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</a:t>
            </a:r>
            <a:endParaRPr lang="el-GR" dirty="0"/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DB49FC3E-0E10-4C3E-97CD-28ED81BA3C3B}"/>
              </a:ext>
            </a:extLst>
          </p:cNvPr>
          <p:cNvSpPr>
            <a:spLocks noChangeAspect="1"/>
          </p:cNvSpPr>
          <p:nvPr/>
        </p:nvSpPr>
        <p:spPr>
          <a:xfrm>
            <a:off x="5510442" y="2757159"/>
            <a:ext cx="3657600" cy="36576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7FE49BE-A36E-44E7-AABC-41AF526A74B7}"/>
              </a:ext>
            </a:extLst>
          </p:cNvPr>
          <p:cNvSpPr txBox="1">
            <a:spLocks/>
          </p:cNvSpPr>
          <p:nvPr/>
        </p:nvSpPr>
        <p:spPr>
          <a:xfrm>
            <a:off x="3806458" y="4237616"/>
            <a:ext cx="7065567" cy="1385487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My favorite things</a:t>
            </a:r>
          </a:p>
        </p:txBody>
      </p:sp>
    </p:spTree>
    <p:extLst>
      <p:ext uri="{BB962C8B-B14F-4D97-AF65-F5344CB8AC3E}">
        <p14:creationId xmlns:p14="http://schemas.microsoft.com/office/powerpoint/2010/main" val="912295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</a:t>
            </a:r>
            <a:endParaRPr lang="el-GR" dirty="0"/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87C6923B-7822-4176-8E63-074E1B194D07}"/>
              </a:ext>
            </a:extLst>
          </p:cNvPr>
          <p:cNvSpPr/>
          <p:nvPr/>
        </p:nvSpPr>
        <p:spPr>
          <a:xfrm>
            <a:off x="3120444" y="3255135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616503E2-FC51-4DE3-A781-3F57B279ED0B}"/>
              </a:ext>
            </a:extLst>
          </p:cNvPr>
          <p:cNvSpPr/>
          <p:nvPr/>
        </p:nvSpPr>
        <p:spPr>
          <a:xfrm>
            <a:off x="4492044" y="305551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Moon 4">
            <a:extLst>
              <a:ext uri="{FF2B5EF4-FFF2-40B4-BE49-F238E27FC236}">
                <a16:creationId xmlns:a16="http://schemas.microsoft.com/office/drawing/2014/main" id="{5B1BF499-41C5-4D53-8CF9-708EC7801078}"/>
              </a:ext>
            </a:extLst>
          </p:cNvPr>
          <p:cNvSpPr/>
          <p:nvPr/>
        </p:nvSpPr>
        <p:spPr>
          <a:xfrm rot="10800000" flipV="1">
            <a:off x="5291607" y="396991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Cloud 1">
            <a:extLst>
              <a:ext uri="{FF2B5EF4-FFF2-40B4-BE49-F238E27FC236}">
                <a16:creationId xmlns:a16="http://schemas.microsoft.com/office/drawing/2014/main" id="{CC636E76-6155-41CD-8D46-B67455E914CD}"/>
              </a:ext>
            </a:extLst>
          </p:cNvPr>
          <p:cNvSpPr/>
          <p:nvPr/>
        </p:nvSpPr>
        <p:spPr>
          <a:xfrm>
            <a:off x="4105408" y="4984126"/>
            <a:ext cx="2372395" cy="152936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Reading</a:t>
            </a:r>
            <a:endParaRPr lang="el-GR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2828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B6F099-7D21-47CB-90D4-A82E26E7A2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7C0A90-C575-462B-A7CA-B2FC8D8878D6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C856845E-4756-48F3-9213-E03DC42A1A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28</TotalTime>
  <Words>22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2</vt:lpstr>
      <vt:lpstr>Quotable</vt:lpstr>
      <vt:lpstr>My favorite things</vt:lpstr>
      <vt:lpstr>Arrange</vt:lpstr>
      <vt:lpstr>Stack</vt:lpstr>
      <vt:lpstr>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things</dc:title>
  <dc:creator>Labtech</dc:creator>
  <cp:lastModifiedBy>Labtech Κέντρα Πληροφορικής</cp:lastModifiedBy>
  <cp:revision>6</cp:revision>
  <dcterms:created xsi:type="dcterms:W3CDTF">2016-10-09T06:29:19Z</dcterms:created>
  <dcterms:modified xsi:type="dcterms:W3CDTF">2019-09-05T11:07:38Z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