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4" autoAdjust="0"/>
    <p:restoredTop sz="94660"/>
  </p:normalViewPr>
  <p:slideViewPr>
    <p:cSldViewPr snapToGrid="0" showGuides="1">
      <p:cViewPr varScale="1">
        <p:scale>
          <a:sx n="40" d="100"/>
          <a:sy n="40" d="100"/>
        </p:scale>
        <p:origin x="66" y="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favorite things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562100" y="2057400"/>
            <a:ext cx="9067800" cy="2743200"/>
            <a:chOff x="1562100" y="2057400"/>
            <a:chExt cx="9067800" cy="2743200"/>
          </a:xfrm>
        </p:grpSpPr>
        <p:sp>
          <p:nvSpPr>
            <p:cNvPr id="10" name="Moon 9"/>
            <p:cNvSpPr/>
            <p:nvPr/>
          </p:nvSpPr>
          <p:spPr>
            <a:xfrm rot="10800000" flipV="1">
              <a:off x="9258300" y="2514600"/>
              <a:ext cx="1371600" cy="1828800"/>
            </a:xfrm>
            <a:prstGeom prst="moon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Sleep</a:t>
              </a: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" name="Sun 8"/>
            <p:cNvSpPr/>
            <p:nvPr/>
          </p:nvSpPr>
          <p:spPr>
            <a:xfrm>
              <a:off x="1562100" y="2057400"/>
              <a:ext cx="2743200" cy="2743200"/>
            </a:xfrm>
            <a:prstGeom prst="sun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Nature</a:t>
              </a:r>
            </a:p>
          </p:txBody>
        </p:sp>
        <p:sp>
          <p:nvSpPr>
            <p:cNvPr id="11" name="Heart 10"/>
            <p:cNvSpPr/>
            <p:nvPr/>
          </p:nvSpPr>
          <p:spPr>
            <a:xfrm>
              <a:off x="5867400" y="2514600"/>
              <a:ext cx="1828800" cy="1828800"/>
            </a:xfrm>
            <a:prstGeom prst="heart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Family</a:t>
              </a:r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24433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C856845E-4756-48F3-9213-E03DC42A1A1C}"/>
</file>

<file path=customXml/itemProps2.xml><?xml version="1.0" encoding="utf-8"?>
<ds:datastoreItem xmlns:ds="http://schemas.openxmlformats.org/officeDocument/2006/customXml" ds:itemID="{0EB6F099-7D21-47CB-90D4-A82E26E7A29A}"/>
</file>

<file path=customXml/itemProps3.xml><?xml version="1.0" encoding="utf-8"?>
<ds:datastoreItem xmlns:ds="http://schemas.openxmlformats.org/officeDocument/2006/customXml" ds:itemID="{167C0A90-C575-462B-A7CA-B2FC8D8878D6}"/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9</TotalTime>
  <Words>6</Words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Quotable</vt:lpstr>
      <vt:lpstr>My favorite things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2016-10-09T06:29:19Z</dcterms:created>
  <dcterms:modified xsi:type="dcterms:W3CDTF">2016-10-09T06:39:14Z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