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 showGuides="1">
      <p:cViewPr varScale="1">
        <p:scale>
          <a:sx n="40" d="100"/>
          <a:sy n="40" d="100"/>
        </p:scale>
        <p:origin x="66" y="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10/8/2016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favorite things</a:t>
            </a:r>
          </a:p>
        </p:txBody>
      </p:sp>
      <p:sp>
        <p:nvSpPr>
          <p:cNvPr id="11" name="Heart 10"/>
          <p:cNvSpPr/>
          <p:nvPr/>
        </p:nvSpPr>
        <p:spPr>
          <a:xfrm>
            <a:off x="10079733" y="4843272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Sun 8"/>
          <p:cNvSpPr/>
          <p:nvPr/>
        </p:nvSpPr>
        <p:spPr>
          <a:xfrm>
            <a:off x="155448" y="1935480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0" name="Moon 9"/>
          <p:cNvSpPr/>
          <p:nvPr/>
        </p:nvSpPr>
        <p:spPr>
          <a:xfrm rot="10800000" flipV="1">
            <a:off x="5410199" y="3636264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2443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B3219D80-EB96-4A37-AD50-E4B8E077CF28}"/>
</file>

<file path=customXml/itemProps2.xml><?xml version="1.0" encoding="utf-8"?>
<ds:datastoreItem xmlns:ds="http://schemas.openxmlformats.org/officeDocument/2006/customXml" ds:itemID="{071693E1-9F4C-421A-BABA-C2D3F149F7E4}"/>
</file>

<file path=customXml/itemProps3.xml><?xml version="1.0" encoding="utf-8"?>
<ds:datastoreItem xmlns:ds="http://schemas.openxmlformats.org/officeDocument/2006/customXml" ds:itemID="{B22F246D-0994-4504-9891-A7D70FF0B207}"/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8</TotalTime>
  <Words>6</Words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Quotable</vt:lpstr>
      <vt:lpstr>My favorite things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2016-10-09T06:29:19Z</dcterms:created>
  <dcterms:modified xsi:type="dcterms:W3CDTF">2016-10-09T06:37:29Z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