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  <p:sldMasterId id="2147483669" r:id="rId5"/>
  </p:sldMasterIdLst>
  <p:notesMasterIdLst>
    <p:notesMasterId r:id="rId9"/>
  </p:notesMasterIdLst>
  <p:handoutMasterIdLst>
    <p:handoutMasterId r:id="rId10"/>
  </p:handoutMasterIdLst>
  <p:sldIdLst>
    <p:sldId id="257" r:id="rId6"/>
    <p:sldId id="260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78" y="114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10/16/2016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88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6754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1554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1" y="3429000"/>
            <a:ext cx="8532284" cy="1219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0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1" y="4800600"/>
            <a:ext cx="8532284" cy="838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4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r>
              <a:rPr lang="en-US" altLang="x-none"/>
              <a:t>Click to edit Master subtitle style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09600" y="6245226"/>
            <a:ext cx="2844800" cy="3841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5226"/>
            <a:ext cx="3860800" cy="3841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5226"/>
            <a:ext cx="2844800" cy="3841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B7FFE138-060B-4A09-A290-32377E64A3C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5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9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3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3045884" y="1905000"/>
            <a:ext cx="4163483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7412567" y="1905000"/>
            <a:ext cx="4165600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578A8-2A4E-4FED-8C6A-165E3EC8D9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3045884" y="1905000"/>
            <a:ext cx="4163483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7412567" y="1905000"/>
            <a:ext cx="4165600" cy="4221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9C8A2C-6AB6-433F-BC71-C4EE38BC3DC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1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5884" y="533400"/>
            <a:ext cx="8532283" cy="121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5884" y="1905000"/>
            <a:ext cx="8532283" cy="42211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  <a:endParaRPr lang="en-US"/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6"/>
            <a:ext cx="2844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6"/>
            <a:ext cx="3860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endParaRPr lang="en-US" altLang="x-non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6"/>
            <a:ext cx="2844800" cy="384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Verdana"/>
              </a:defRPr>
            </a:lvl1pPr>
          </a:lstStyle>
          <a:p>
            <a:fld id="{F6D3474C-9AB0-4C46-94FC-532709E129BA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fontAlgn="base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fontAlgn="base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fontAlgn="base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fontAlgn="base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fontAlgn="base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fontAlgn="base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03526" y="1600200"/>
            <a:ext cx="7085013" cy="1066800"/>
          </a:xfrm>
        </p:spPr>
        <p:txBody>
          <a:bodyPr/>
          <a:lstStyle/>
          <a:p>
            <a:r>
              <a:rPr lang="en-US" altLang="x-none" dirty="0"/>
              <a:t>Time Management</a:t>
            </a:r>
            <a:endParaRPr lang="x-none" altLang="x-none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03526" y="2819400"/>
            <a:ext cx="5256213" cy="1143000"/>
          </a:xfrm>
        </p:spPr>
        <p:txBody>
          <a:bodyPr/>
          <a:lstStyle/>
          <a:p>
            <a:r>
              <a:rPr lang="en-US" altLang="x-none" dirty="0"/>
              <a:t>Better organization for better results</a:t>
            </a:r>
            <a:endParaRPr lang="x-none" altLang="x-none"/>
          </a:p>
        </p:txBody>
      </p:sp>
      <p:sp>
        <p:nvSpPr>
          <p:cNvPr id="7" name="5-Point Star 4"/>
          <p:cNvSpPr/>
          <p:nvPr/>
        </p:nvSpPr>
        <p:spPr>
          <a:xfrm>
            <a:off x="8763000" y="2590800"/>
            <a:ext cx="914400" cy="9144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Spend Your Time Wisely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278984"/>
              </p:ext>
            </p:extLst>
          </p:nvPr>
        </p:nvGraphicFramePr>
        <p:xfrm>
          <a:off x="609600" y="1600200"/>
          <a:ext cx="10972800" cy="1854200"/>
        </p:xfrm>
        <a:graphic>
          <a:graphicData uri="http://schemas.openxmlformats.org/drawingml/2006/table">
            <a:tbl>
              <a:tblPr firstRow="1" firstCol="1">
                <a:tableStyleId>{21E4AEA4-8DFA-4A89-87EB-49C32662AFE0}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933979987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574331045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3389720144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Effect of</a:t>
                      </a:r>
                      <a:r>
                        <a:rPr lang="en-US" baseline="0" dirty="0"/>
                        <a:t> Focused Activity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105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Minutes/Day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Hours Saved/Week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221015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Paper documents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79625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Email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174171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Calendar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308169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of Mismanagement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9103827"/>
              </p:ext>
            </p:extLst>
          </p:nvPr>
        </p:nvGraphicFramePr>
        <p:xfrm>
          <a:off x="486426" y="1524000"/>
          <a:ext cx="11219148" cy="510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3962280" imgH="1581177" progId="Excel.Sheet.12">
                  <p:embed/>
                </p:oleObj>
              </mc:Choice>
              <mc:Fallback>
                <p:oleObj name="Worksheet" r:id="rId3" imgW="3962280" imgH="158117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6426" y="1524000"/>
                        <a:ext cx="11219148" cy="510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icking clock design template [1]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63CCC6B-37E0-43CA-9550-DD63327EE8F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7becc8e-7285-40d5-b8ce-a40dd94f244c"/>
    <ds:schemaRef ds:uri="http://purl.org/dc/terms/"/>
    <ds:schemaRef ds:uri="http://schemas.openxmlformats.org/package/2006/metadata/core-properties"/>
    <ds:schemaRef ds:uri="86983467-61e0-4d79-9d88-8ccc23b81f9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16D8DF7-39F2-424C-A1A5-B5AB8A1076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FC1A58A-7462-437A-9A67-97806F2B52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Ticking clock design template [1]</Template>
  <TotalTime>366</TotalTime>
  <Words>27</Words>
  <PresentationFormat>Widescreen</PresentationFormat>
  <Paragraphs>12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Verdana</vt:lpstr>
      <vt:lpstr>Ticking clock design template [1]</vt:lpstr>
      <vt:lpstr>Clarity</vt:lpstr>
      <vt:lpstr>Microsoft Excel Worksheet</vt:lpstr>
      <vt:lpstr>Time Management</vt:lpstr>
      <vt:lpstr>Spend Your Time Wisely</vt:lpstr>
      <vt:lpstr>Cost of Mismanagement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2006-04-18T16:29:51Z</dcterms:created>
  <dcterms:modified xsi:type="dcterms:W3CDTF">2016-10-16T22:30:09Z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0x0101001E206728FAA86945B8C7133531283981</vt:lpwstr>
  </property>
  <property fmtid="{D5CDD505-2E9C-101B-9397-08002B2CF9AE}" pid="4" name="Used in Chapter">
    <vt:lpwstr>true</vt:lpwstr>
  </property>
</Properties>
</file>