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8" r:id="rId5"/>
    <p:sldId id="269" r:id="rId6"/>
    <p:sldId id="27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71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C31D4649-41D0-48CC-8DCC-13392E991EC8}"/>
    <pc:docChg chg="modSld">
      <pc:chgData name="Labtech Κέντρα Πληροφορικής" userId="2b515243a9b2ddc6" providerId="LiveId" clId="{C31D4649-41D0-48CC-8DCC-13392E991EC8}" dt="2018-09-12T09:00:52.757" v="20" actId="27918"/>
      <pc:docMkLst>
        <pc:docMk/>
      </pc:docMkLst>
      <pc:sldChg chg="addSp delSp modSp mod">
        <pc:chgData name="Labtech Κέντρα Πληροφορικής" userId="2b515243a9b2ddc6" providerId="LiveId" clId="{C31D4649-41D0-48CC-8DCC-13392E991EC8}" dt="2018-09-12T09:00:52.757" v="20" actId="27918"/>
        <pc:sldMkLst>
          <pc:docMk/>
          <pc:sldMk cId="3748753277" sldId="268"/>
        </pc:sldMkLst>
        <pc:spChg chg="del">
          <ac:chgData name="Labtech Κέντρα Πληροφορικής" userId="2b515243a9b2ddc6" providerId="LiveId" clId="{C31D4649-41D0-48CC-8DCC-13392E991EC8}" dt="2018-09-12T08:59:37.669" v="1" actId="1957"/>
          <ac:spMkLst>
            <pc:docMk/>
            <pc:sldMk cId="3748753277" sldId="268"/>
            <ac:spMk id="4" creationId="{777FF752-A05A-4CAA-9776-57E61168ABB1}"/>
          </ac:spMkLst>
        </pc:spChg>
        <pc:graphicFrameChg chg="add mod">
          <ac:chgData name="Labtech Κέντρα Πληροφορικής" userId="2b515243a9b2ddc6" providerId="LiveId" clId="{C31D4649-41D0-48CC-8DCC-13392E991EC8}" dt="2018-09-12T08:59:37.669" v="1" actId="1957"/>
          <ac:graphicFrameMkLst>
            <pc:docMk/>
            <pc:sldMk cId="3748753277" sldId="268"/>
            <ac:graphicFrameMk id="6" creationId="{E1EEF239-E462-4646-B9B5-949BCD06C7A1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  <c:pt idx="6">
                  <c:v>Dishwasher</c:v>
                </c:pt>
                <c:pt idx="7">
                  <c:v>Hand-washing dishes</c:v>
                </c:pt>
                <c:pt idx="8">
                  <c:v>Washing machine</c:v>
                </c:pt>
                <c:pt idx="9">
                  <c:v>Watering lawn (20 min.)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36</c:v>
                </c:pt>
                <c:pt idx="6">
                  <c:v>15</c:v>
                </c:pt>
                <c:pt idx="7">
                  <c:v>20</c:v>
                </c:pt>
                <c:pt idx="8">
                  <c:v>40</c:v>
                </c:pt>
                <c:pt idx="9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AF-461C-B9C5-8A8CCE7A16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8667136"/>
        <c:axId val="478667792"/>
      </c:barChart>
      <c:catAx>
        <c:axId val="478667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67792"/>
        <c:crosses val="autoZero"/>
        <c:auto val="1"/>
        <c:lblAlgn val="ctr"/>
        <c:lblOffset val="100"/>
        <c:noMultiLvlLbl val="0"/>
      </c:catAx>
      <c:valAx>
        <c:axId val="478667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67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</c:v>
                </c:pt>
                <c:pt idx="1">
                  <c:v>35</c:v>
                </c:pt>
                <c:pt idx="2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D8-4F96-9F44-0E411A6168E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April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41</c:v>
                </c:pt>
                <c:pt idx="1">
                  <c:v>53</c:v>
                </c:pt>
                <c:pt idx="2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D8-4F96-9F44-0E411A6168E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July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61</c:v>
                </c:pt>
                <c:pt idx="1">
                  <c:v>75</c:v>
                </c:pt>
                <c:pt idx="2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D8-4F96-9F44-0E411A6168E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Oct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44</c:v>
                </c:pt>
                <c:pt idx="1">
                  <c:v>55</c:v>
                </c:pt>
                <c:pt idx="2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CD8-4F96-9F44-0E411A6168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1822736"/>
        <c:axId val="571820016"/>
      </c:barChart>
      <c:catAx>
        <c:axId val="571822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71820016"/>
        <c:crosses val="autoZero"/>
        <c:auto val="1"/>
        <c:lblAlgn val="ctr"/>
        <c:lblOffset val="100"/>
        <c:noMultiLvlLbl val="0"/>
      </c:catAx>
      <c:valAx>
        <c:axId val="571820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18227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Days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Good</c:v>
                </c:pt>
                <c:pt idx="1">
                  <c:v>Moderate</c:v>
                </c:pt>
                <c:pt idx="2">
                  <c:v>Unhealthy for sensitive groups</c:v>
                </c:pt>
                <c:pt idx="3">
                  <c:v>Unhealthy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260</c:v>
                </c:pt>
                <c:pt idx="1">
                  <c:v>73</c:v>
                </c:pt>
                <c:pt idx="2">
                  <c:v>21</c:v>
                </c:pt>
                <c:pt idx="3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4C-4ECD-96AA-011415F093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7F4E499-A6D6-454F-B806-A2CE1FE2F561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47A17-D852-40ED-AE6C-FB23051C2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Consumption (Gallons)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1EEF239-E462-4646-B9B5-949BCD06C7A1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557132153"/>
              </p:ext>
            </p:extLst>
          </p:nvPr>
        </p:nvGraphicFramePr>
        <p:xfrm>
          <a:off x="6192838" y="2312988"/>
          <a:ext cx="4560887" cy="3494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4FE480B8-80C5-4C5E-9519-26617D7C2E4E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68836953"/>
              </p:ext>
            </p:extLst>
          </p:nvPr>
        </p:nvGraphicFramePr>
        <p:xfrm>
          <a:off x="1524000" y="2313431"/>
          <a:ext cx="3454400" cy="2451735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598266129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108747511"/>
                    </a:ext>
                  </a:extLst>
                </a:gridCol>
              </a:tblGrid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1415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Brushing teeth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41527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Washing hands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58370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Toilet flush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26494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Shaving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8030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Shower (8 min.)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04381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2153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Dishwasher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6909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Hand-washing dishes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328746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Washing machine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99186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Watering lawn (20 min.)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5102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4882324"/>
              </p:ext>
            </p:extLst>
          </p:nvPr>
        </p:nvGraphicFramePr>
        <p:xfrm>
          <a:off x="1752600" y="1524000"/>
          <a:ext cx="8616958" cy="4460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6803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Air quality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6141935"/>
              </p:ext>
            </p:extLst>
          </p:nvPr>
        </p:nvGraphicFramePr>
        <p:xfrm>
          <a:off x="1555663" y="1905000"/>
          <a:ext cx="9037638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96914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CE13A570-C955-4261-81A2-043284E7D28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07853D-FDFC-48E6-9875-8376106C0F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1D83AF9-5883-4908-BAB3-8D7C9ED63EC9}">
  <ds:schemaRefs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86983467-61e0-4d79-9d88-8ccc23b81f9f"/>
    <ds:schemaRef ds:uri="77becc8e-7285-40d5-b8ce-a40dd94f244c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833</TotalTime>
  <Words>45</Words>
  <Application>Microsoft Office PowerPoint</Application>
  <PresentationFormat>Widescreen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Century Gothic</vt:lpstr>
      <vt:lpstr>Wingdings 2</vt:lpstr>
      <vt:lpstr>Austin</vt:lpstr>
      <vt:lpstr>Water Consumption (Gallons)</vt:lpstr>
      <vt:lpstr>PowerPoint Presentation</vt:lpstr>
      <vt:lpstr>Air quality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Consumption (Gallons)</dc:title>
  <dc:creator>Labtech</dc:creator>
  <cp:lastModifiedBy>Labtech Κέντρα Πληροφορικής</cp:lastModifiedBy>
  <cp:revision>3</cp:revision>
  <dcterms:created xsi:type="dcterms:W3CDTF">2010-04-07T18:09:45Z</dcterms:created>
  <dcterms:modified xsi:type="dcterms:W3CDTF">2018-09-12T09:01:52Z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