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5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</c:v>
                </c:pt>
                <c:pt idx="1">
                  <c:v>35</c:v>
                </c:pt>
                <c:pt idx="2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D8-4F96-9F44-0E411A6168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April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41</c:v>
                </c:pt>
                <c:pt idx="1">
                  <c:v>53</c:v>
                </c:pt>
                <c:pt idx="2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D8-4F96-9F44-0E411A6168E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July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61</c:v>
                </c:pt>
                <c:pt idx="1">
                  <c:v>75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D8-4F96-9F44-0E411A6168E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Oct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44</c:v>
                </c:pt>
                <c:pt idx="1">
                  <c:v>55</c:v>
                </c:pt>
                <c:pt idx="2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D8-4F96-9F44-0E411A6168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1822736"/>
        <c:axId val="571820016"/>
      </c:barChart>
      <c:catAx>
        <c:axId val="57182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71820016"/>
        <c:crosses val="autoZero"/>
        <c:auto val="1"/>
        <c:lblAlgn val="ctr"/>
        <c:lblOffset val="100"/>
        <c:noMultiLvlLbl val="0"/>
      </c:catAx>
      <c:valAx>
        <c:axId val="57182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18227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Days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Good</c:v>
                </c:pt>
                <c:pt idx="1">
                  <c:v>Moderate</c:v>
                </c:pt>
                <c:pt idx="2">
                  <c:v>Unhealthy for sensitive groups</c:v>
                </c:pt>
                <c:pt idx="3">
                  <c:v>Unhealthy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260</c:v>
                </c:pt>
                <c:pt idx="1">
                  <c:v>73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4C-4ECD-96AA-011415F09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47A17-D852-40ED-AE6C-FB23051C2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Consumption (Gallons)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7FF752-A05A-4CAA-9776-57E61168ABB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4FE480B8-80C5-4C5E-9519-26617D7C2E4E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68836953"/>
              </p:ext>
            </p:extLst>
          </p:nvPr>
        </p:nvGraphicFramePr>
        <p:xfrm>
          <a:off x="1524000" y="2313431"/>
          <a:ext cx="3454400" cy="2451735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598266129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108747511"/>
                    </a:ext>
                  </a:extLst>
                </a:gridCol>
              </a:tblGrid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1415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Brushing teeth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41527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Washing hands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58370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Toilet flush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26494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Shaving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8030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Shower (8 min.)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4381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2153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Dishwasher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909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Hand-washing dishes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328746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Washing machine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9186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Watering lawn (20 min.)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102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882324"/>
              </p:ext>
            </p:extLst>
          </p:nvPr>
        </p:nvGraphicFramePr>
        <p:xfrm>
          <a:off x="1752600" y="1524000"/>
          <a:ext cx="8616958" cy="446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680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Air quality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141935"/>
              </p:ext>
            </p:extLst>
          </p:nvPr>
        </p:nvGraphicFramePr>
        <p:xfrm>
          <a:off x="1555663" y="1905000"/>
          <a:ext cx="9037638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96914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D83AF9-5883-4908-BAB3-8D7C9ED63EC9}">
  <ds:schemaRefs>
    <ds:schemaRef ds:uri="b4863681-c067-4c62-bc75-95bf3ac03d16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77becc8e-7285-40d5-b8ce-a40dd94f244c"/>
    <ds:schemaRef ds:uri="86983467-61e0-4d79-9d88-8ccc23b81f9f"/>
  </ds:schemaRefs>
</ds:datastoreItem>
</file>

<file path=customXml/itemProps2.xml><?xml version="1.0" encoding="utf-8"?>
<ds:datastoreItem xmlns:ds="http://schemas.openxmlformats.org/officeDocument/2006/customXml" ds:itemID="{F307853D-FDFC-48E6-9875-8376106C0F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13A570-C955-4261-81A2-043284E7D2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830</TotalTime>
  <Words>44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Century Gothic</vt:lpstr>
      <vt:lpstr>Wingdings 2</vt:lpstr>
      <vt:lpstr>Austin</vt:lpstr>
      <vt:lpstr>Water Consumption (Gallons)</vt:lpstr>
      <vt:lpstr>PowerPoint Presentation</vt:lpstr>
      <vt:lpstr>Air quality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Consumption (Gallons)</dc:title>
  <cp:lastModifiedBy>Labtech Κέντρα Πληροφορικής</cp:lastModifiedBy>
  <cp:revision>2</cp:revision>
  <dcterms:created xsi:type="dcterms:W3CDTF">2010-04-07T18:09:45Z</dcterms:created>
  <dcterms:modified xsi:type="dcterms:W3CDTF">2018-02-26T06:45:10Z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