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99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60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590" autoAdjust="0"/>
  </p:normalViewPr>
  <p:slideViewPr>
    <p:cSldViewPr>
      <p:cViewPr varScale="1">
        <p:scale>
          <a:sx n="53" d="100"/>
          <a:sy n="53" d="100"/>
        </p:scale>
        <p:origin x="78" y="2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7493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30742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26096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8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07603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6510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55948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11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4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461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6718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3301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Research &amp; Development</a:t>
            </a:r>
            <a:endParaRPr lang="en-US"/>
          </a:p>
          <a:p>
            <a:r>
              <a:rPr lang="en-US" altLang="x-none"/>
              <a:t>Sales &amp; Marketing</a:t>
            </a:r>
          </a:p>
          <a:p>
            <a:r>
              <a:rPr lang="en-US" altLang="x-none"/>
              <a:t>Administration &amp; Human Resources</a:t>
            </a:r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FA8DD6-D06C-46F1-B151-D119BD27C66D}">
  <ds:schemaRefs>
    <ds:schemaRef ds:uri="http://schemas.microsoft.com/office/2006/metadata/properties"/>
    <ds:schemaRef ds:uri="b4863681-c067-4c62-bc75-95bf3ac03d16"/>
  </ds:schemaRefs>
</ds:datastoreItem>
</file>

<file path=customXml/itemProps2.xml><?xml version="1.0" encoding="utf-8"?>
<ds:datastoreItem xmlns:ds="http://schemas.openxmlformats.org/officeDocument/2006/customXml" ds:itemID="{DD2D53C5-3312-4D32-80F6-B47FD8569CE6}"/>
</file>

<file path=customXml/itemProps3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0</TotalTime>
  <Words>37</Words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Corbel</vt:lpstr>
      <vt:lpstr>Times New Roman</vt:lpstr>
      <vt:lpstr>Wingdings</vt:lpstr>
      <vt:lpstr>Banded</vt:lpstr>
      <vt:lpstr>Status Meeting</vt:lpstr>
      <vt:lpstr>How Are We Doing?</vt:lpstr>
      <vt:lpstr>Organizational Overview</vt:lpstr>
      <vt:lpstr>Key Spending Areas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2010-10-12T17:53:45Z</dcterms:created>
  <dcterms:modified xsi:type="dcterms:W3CDTF">2016-10-16T03:32:44Z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