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812" r:id="rId4"/>
  </p:sldMasterIdLst>
  <p:notesMasterIdLst>
    <p:notesMasterId r:id="rId9"/>
  </p:notesMasterIdLst>
  <p:handoutMasterIdLst>
    <p:handoutMasterId r:id="rId10"/>
  </p:handoutMasterIdLst>
  <p:sldIdLst>
    <p:sldId id="256" r:id="rId5"/>
    <p:sldId id="259" r:id="rId6"/>
    <p:sldId id="260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374E5F"/>
    <a:srgbClr val="A6BCCC"/>
    <a:srgbClr val="000000"/>
    <a:srgbClr val="FFFFCC"/>
    <a:srgbClr val="CC0000"/>
    <a:srgbClr val="000066"/>
    <a:srgbClr val="FFCC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4590" autoAdjust="0"/>
  </p:normalViewPr>
  <p:slideViewPr>
    <p:cSldViewPr>
      <p:cViewPr varScale="1">
        <p:scale>
          <a:sx n="93" d="100"/>
          <a:sy n="93" d="100"/>
        </p:scale>
        <p:origin x="115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E54481-29C8-44C8-984B-88A64799ED13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1CADE8F-0A92-4315-83C7-82FA4473DAF3}">
      <dgm:prSet phldrT="[Text]"/>
      <dgm:spPr/>
      <dgm:t>
        <a:bodyPr/>
        <a:lstStyle/>
        <a:p>
          <a:r>
            <a:rPr lang="en-US" dirty="0"/>
            <a:t>Trinity</a:t>
          </a:r>
        </a:p>
      </dgm:t>
    </dgm:pt>
    <dgm:pt modelId="{9F4825DA-7B1D-4D02-8575-0B5F6254F085}" type="parTrans" cxnId="{CA30475F-4E98-4184-86F6-EDD908170B17}">
      <dgm:prSet/>
      <dgm:spPr/>
      <dgm:t>
        <a:bodyPr/>
        <a:lstStyle/>
        <a:p>
          <a:endParaRPr lang="en-US"/>
        </a:p>
      </dgm:t>
    </dgm:pt>
    <dgm:pt modelId="{ADBF9F80-36AB-4170-82C9-8240656807F4}" type="sibTrans" cxnId="{CA30475F-4E98-4184-86F6-EDD908170B17}">
      <dgm:prSet/>
      <dgm:spPr/>
      <dgm:t>
        <a:bodyPr/>
        <a:lstStyle/>
        <a:p>
          <a:endParaRPr lang="en-US"/>
        </a:p>
      </dgm:t>
    </dgm:pt>
    <dgm:pt modelId="{F78471FA-ADA6-4CF5-8488-A37EE52069D5}">
      <dgm:prSet phldrT="[Text]"/>
      <dgm:spPr/>
      <dgm:t>
        <a:bodyPr/>
        <a:lstStyle/>
        <a:p>
          <a:r>
            <a:rPr lang="en-US" dirty="0"/>
            <a:t>Jaime</a:t>
          </a:r>
        </a:p>
      </dgm:t>
    </dgm:pt>
    <dgm:pt modelId="{C0D66A44-0E44-4FB7-BD45-71521D96F24C}" type="parTrans" cxnId="{297638DA-7CFF-4E50-B592-FE237E159AA6}">
      <dgm:prSet/>
      <dgm:spPr/>
      <dgm:t>
        <a:bodyPr/>
        <a:lstStyle/>
        <a:p>
          <a:endParaRPr lang="en-US"/>
        </a:p>
      </dgm:t>
    </dgm:pt>
    <dgm:pt modelId="{09EB628D-9166-4BCA-A2F7-1579C598B609}" type="sibTrans" cxnId="{297638DA-7CFF-4E50-B592-FE237E159AA6}">
      <dgm:prSet/>
      <dgm:spPr/>
      <dgm:t>
        <a:bodyPr/>
        <a:lstStyle/>
        <a:p>
          <a:endParaRPr lang="en-US"/>
        </a:p>
      </dgm:t>
    </dgm:pt>
    <dgm:pt modelId="{38D726A1-CF19-4597-8609-E80A1ED0DB7C}">
      <dgm:prSet phldrT="[Text]"/>
      <dgm:spPr/>
      <dgm:t>
        <a:bodyPr/>
        <a:lstStyle/>
        <a:p>
          <a:r>
            <a:rPr lang="en-US" dirty="0"/>
            <a:t>Susie</a:t>
          </a:r>
        </a:p>
      </dgm:t>
    </dgm:pt>
    <dgm:pt modelId="{FC9B41F7-C198-4727-B100-FAE768A93C83}" type="parTrans" cxnId="{A963BF2B-EB63-4829-921A-0BF94FF7A954}">
      <dgm:prSet/>
      <dgm:spPr/>
      <dgm:t>
        <a:bodyPr/>
        <a:lstStyle/>
        <a:p>
          <a:endParaRPr lang="en-US"/>
        </a:p>
      </dgm:t>
    </dgm:pt>
    <dgm:pt modelId="{41D87A60-62FA-4732-A853-AF07501DFD55}" type="sibTrans" cxnId="{A963BF2B-EB63-4829-921A-0BF94FF7A954}">
      <dgm:prSet/>
      <dgm:spPr/>
      <dgm:t>
        <a:bodyPr/>
        <a:lstStyle/>
        <a:p>
          <a:endParaRPr lang="en-US"/>
        </a:p>
      </dgm:t>
    </dgm:pt>
    <dgm:pt modelId="{B58F4C55-7427-4DBC-9F7F-E0AD1B220C8D}">
      <dgm:prSet phldrT="[Text]"/>
      <dgm:spPr/>
      <dgm:t>
        <a:bodyPr/>
        <a:lstStyle/>
        <a:p>
          <a:r>
            <a:rPr lang="en-US" dirty="0"/>
            <a:t>Kathy</a:t>
          </a:r>
        </a:p>
      </dgm:t>
    </dgm:pt>
    <dgm:pt modelId="{4EB2F174-360D-4A94-9C61-A091E03D260B}" type="parTrans" cxnId="{307DB60D-53AF-4A91-8E7D-94EF9DAD504A}">
      <dgm:prSet/>
      <dgm:spPr/>
      <dgm:t>
        <a:bodyPr/>
        <a:lstStyle/>
        <a:p>
          <a:endParaRPr lang="en-US"/>
        </a:p>
      </dgm:t>
    </dgm:pt>
    <dgm:pt modelId="{FF141176-014C-4AC4-ADAE-AA4B63EA7AE6}" type="sibTrans" cxnId="{307DB60D-53AF-4A91-8E7D-94EF9DAD504A}">
      <dgm:prSet/>
      <dgm:spPr/>
      <dgm:t>
        <a:bodyPr/>
        <a:lstStyle/>
        <a:p>
          <a:endParaRPr lang="en-US"/>
        </a:p>
      </dgm:t>
    </dgm:pt>
    <dgm:pt modelId="{CEF4300E-7694-4044-B585-CBB93C837E20}" type="asst">
      <dgm:prSet/>
      <dgm:spPr/>
      <dgm:t>
        <a:bodyPr/>
        <a:lstStyle/>
        <a:p>
          <a:r>
            <a:rPr lang="en-US" dirty="0"/>
            <a:t>Joan</a:t>
          </a:r>
        </a:p>
      </dgm:t>
    </dgm:pt>
    <dgm:pt modelId="{352A73DD-B8B5-49E6-8B51-CA8739D0923F}" type="parTrans" cxnId="{A75C1981-4827-4ACC-B7F2-AB48D065DC69}">
      <dgm:prSet/>
      <dgm:spPr/>
      <dgm:t>
        <a:bodyPr/>
        <a:lstStyle/>
        <a:p>
          <a:endParaRPr lang="en-US"/>
        </a:p>
      </dgm:t>
    </dgm:pt>
    <dgm:pt modelId="{D1D3E93E-DE5C-4FB9-9C8B-F90CC8DBF69D}" type="sibTrans" cxnId="{A75C1981-4827-4ACC-B7F2-AB48D065DC69}">
      <dgm:prSet/>
      <dgm:spPr/>
      <dgm:t>
        <a:bodyPr/>
        <a:lstStyle/>
        <a:p>
          <a:endParaRPr lang="en-US"/>
        </a:p>
      </dgm:t>
    </dgm:pt>
    <dgm:pt modelId="{487E6B46-FE29-445D-83D3-1F273F98774E}" type="pres">
      <dgm:prSet presAssocID="{55E54481-29C8-44C8-984B-88A64799ED13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86808DF-2E3A-447A-AFFF-BF8B64115450}" type="pres">
      <dgm:prSet presAssocID="{41CADE8F-0A92-4315-83C7-82FA4473DAF3}" presName="hierRoot1" presStyleCnt="0">
        <dgm:presLayoutVars>
          <dgm:hierBranch val="init"/>
        </dgm:presLayoutVars>
      </dgm:prSet>
      <dgm:spPr/>
    </dgm:pt>
    <dgm:pt modelId="{3EAA58EC-DF15-49F8-B14F-CA93F2C08373}" type="pres">
      <dgm:prSet presAssocID="{41CADE8F-0A92-4315-83C7-82FA4473DAF3}" presName="rootComposite1" presStyleCnt="0"/>
      <dgm:spPr/>
    </dgm:pt>
    <dgm:pt modelId="{EDFF92CE-F865-4965-834B-3101BE5966C2}" type="pres">
      <dgm:prSet presAssocID="{41CADE8F-0A92-4315-83C7-82FA4473DAF3}" presName="rootText1" presStyleLbl="alignAcc1" presStyleIdx="0" presStyleCnt="0">
        <dgm:presLayoutVars>
          <dgm:chPref val="3"/>
        </dgm:presLayoutVars>
      </dgm:prSet>
      <dgm:spPr/>
    </dgm:pt>
    <dgm:pt modelId="{D3546714-B466-46EA-8BBC-5234D4A7B2C3}" type="pres">
      <dgm:prSet presAssocID="{41CADE8F-0A92-4315-83C7-82FA4473DAF3}" presName="topArc1" presStyleLbl="parChTrans1D1" presStyleIdx="0" presStyleCnt="10"/>
      <dgm:spPr/>
    </dgm:pt>
    <dgm:pt modelId="{13EC9003-D8CF-4049-853E-E0B538E69889}" type="pres">
      <dgm:prSet presAssocID="{41CADE8F-0A92-4315-83C7-82FA4473DAF3}" presName="bottomArc1" presStyleLbl="parChTrans1D1" presStyleIdx="1" presStyleCnt="10"/>
      <dgm:spPr/>
    </dgm:pt>
    <dgm:pt modelId="{D88889BD-3D3E-4F0D-B8A3-AF7C1B639DCD}" type="pres">
      <dgm:prSet presAssocID="{41CADE8F-0A92-4315-83C7-82FA4473DAF3}" presName="topConnNode1" presStyleLbl="node1" presStyleIdx="0" presStyleCnt="0"/>
      <dgm:spPr/>
    </dgm:pt>
    <dgm:pt modelId="{A01E30AE-3D65-492B-969C-2CE313997090}" type="pres">
      <dgm:prSet presAssocID="{41CADE8F-0A92-4315-83C7-82FA4473DAF3}" presName="hierChild2" presStyleCnt="0"/>
      <dgm:spPr/>
    </dgm:pt>
    <dgm:pt modelId="{DFE0A380-22D2-4DCC-94BB-BAE74A4155C6}" type="pres">
      <dgm:prSet presAssocID="{C0D66A44-0E44-4FB7-BD45-71521D96F24C}" presName="Name28" presStyleLbl="parChTrans1D2" presStyleIdx="0" presStyleCnt="3"/>
      <dgm:spPr/>
    </dgm:pt>
    <dgm:pt modelId="{292AE2EA-503B-42D2-A652-E8199C617E71}" type="pres">
      <dgm:prSet presAssocID="{F78471FA-ADA6-4CF5-8488-A37EE52069D5}" presName="hierRoot2" presStyleCnt="0">
        <dgm:presLayoutVars>
          <dgm:hierBranch val="init"/>
        </dgm:presLayoutVars>
      </dgm:prSet>
      <dgm:spPr/>
    </dgm:pt>
    <dgm:pt modelId="{88572F69-5D7F-40D2-8483-072AC1F68D76}" type="pres">
      <dgm:prSet presAssocID="{F78471FA-ADA6-4CF5-8488-A37EE52069D5}" presName="rootComposite2" presStyleCnt="0"/>
      <dgm:spPr/>
    </dgm:pt>
    <dgm:pt modelId="{9CB78CCC-3BD0-418B-91B4-0380D7729C6B}" type="pres">
      <dgm:prSet presAssocID="{F78471FA-ADA6-4CF5-8488-A37EE52069D5}" presName="rootText2" presStyleLbl="alignAcc1" presStyleIdx="0" presStyleCnt="0">
        <dgm:presLayoutVars>
          <dgm:chPref val="3"/>
        </dgm:presLayoutVars>
      </dgm:prSet>
      <dgm:spPr/>
    </dgm:pt>
    <dgm:pt modelId="{B711EF21-EBEA-4516-9F51-39A31A5B89DD}" type="pres">
      <dgm:prSet presAssocID="{F78471FA-ADA6-4CF5-8488-A37EE52069D5}" presName="topArc2" presStyleLbl="parChTrans1D1" presStyleIdx="2" presStyleCnt="10"/>
      <dgm:spPr/>
    </dgm:pt>
    <dgm:pt modelId="{0A57AA24-9783-45ED-AA15-EE9C190E14E7}" type="pres">
      <dgm:prSet presAssocID="{F78471FA-ADA6-4CF5-8488-A37EE52069D5}" presName="bottomArc2" presStyleLbl="parChTrans1D1" presStyleIdx="3" presStyleCnt="10"/>
      <dgm:spPr/>
    </dgm:pt>
    <dgm:pt modelId="{088423E3-004C-41D0-A1E7-0785AD5639DA}" type="pres">
      <dgm:prSet presAssocID="{F78471FA-ADA6-4CF5-8488-A37EE52069D5}" presName="topConnNode2" presStyleLbl="node2" presStyleIdx="0" presStyleCnt="0"/>
      <dgm:spPr/>
    </dgm:pt>
    <dgm:pt modelId="{5201A9D0-456E-49CE-BBC6-85FC75AF1B28}" type="pres">
      <dgm:prSet presAssocID="{F78471FA-ADA6-4CF5-8488-A37EE52069D5}" presName="hierChild4" presStyleCnt="0"/>
      <dgm:spPr/>
    </dgm:pt>
    <dgm:pt modelId="{6320210F-5141-4DE3-A412-E29B72E519DE}" type="pres">
      <dgm:prSet presAssocID="{F78471FA-ADA6-4CF5-8488-A37EE52069D5}" presName="hierChild5" presStyleCnt="0"/>
      <dgm:spPr/>
    </dgm:pt>
    <dgm:pt modelId="{F83EA10E-0E41-4A5E-A939-94A19D2EC99F}" type="pres">
      <dgm:prSet presAssocID="{4EB2F174-360D-4A94-9C61-A091E03D260B}" presName="Name28" presStyleLbl="parChTrans1D2" presStyleIdx="1" presStyleCnt="3"/>
      <dgm:spPr/>
    </dgm:pt>
    <dgm:pt modelId="{463B91AD-C894-4B58-9901-FC44D915D5E3}" type="pres">
      <dgm:prSet presAssocID="{B58F4C55-7427-4DBC-9F7F-E0AD1B220C8D}" presName="hierRoot2" presStyleCnt="0">
        <dgm:presLayoutVars>
          <dgm:hierBranch val="init"/>
        </dgm:presLayoutVars>
      </dgm:prSet>
      <dgm:spPr/>
    </dgm:pt>
    <dgm:pt modelId="{60A09DAF-4F40-4BA5-AA3F-382790305627}" type="pres">
      <dgm:prSet presAssocID="{B58F4C55-7427-4DBC-9F7F-E0AD1B220C8D}" presName="rootComposite2" presStyleCnt="0"/>
      <dgm:spPr/>
    </dgm:pt>
    <dgm:pt modelId="{971BB9B9-98E3-4C4B-B75B-36A5835F2626}" type="pres">
      <dgm:prSet presAssocID="{B58F4C55-7427-4DBC-9F7F-E0AD1B220C8D}" presName="rootText2" presStyleLbl="alignAcc1" presStyleIdx="0" presStyleCnt="0">
        <dgm:presLayoutVars>
          <dgm:chPref val="3"/>
        </dgm:presLayoutVars>
      </dgm:prSet>
      <dgm:spPr/>
    </dgm:pt>
    <dgm:pt modelId="{EC5D43F6-092E-4CB5-8255-36874AD376DA}" type="pres">
      <dgm:prSet presAssocID="{B58F4C55-7427-4DBC-9F7F-E0AD1B220C8D}" presName="topArc2" presStyleLbl="parChTrans1D1" presStyleIdx="4" presStyleCnt="10"/>
      <dgm:spPr/>
    </dgm:pt>
    <dgm:pt modelId="{704A06A3-6E04-412B-A7E1-C3A70672EE5D}" type="pres">
      <dgm:prSet presAssocID="{B58F4C55-7427-4DBC-9F7F-E0AD1B220C8D}" presName="bottomArc2" presStyleLbl="parChTrans1D1" presStyleIdx="5" presStyleCnt="10"/>
      <dgm:spPr/>
    </dgm:pt>
    <dgm:pt modelId="{653072C0-E21A-474A-9022-96B6C04A7487}" type="pres">
      <dgm:prSet presAssocID="{B58F4C55-7427-4DBC-9F7F-E0AD1B220C8D}" presName="topConnNode2" presStyleLbl="node2" presStyleIdx="0" presStyleCnt="0"/>
      <dgm:spPr/>
    </dgm:pt>
    <dgm:pt modelId="{B173E588-D86C-4DC3-9F1B-11A6559FA4CC}" type="pres">
      <dgm:prSet presAssocID="{B58F4C55-7427-4DBC-9F7F-E0AD1B220C8D}" presName="hierChild4" presStyleCnt="0"/>
      <dgm:spPr/>
    </dgm:pt>
    <dgm:pt modelId="{B211A56D-D493-4BBB-967D-4F217A41395F}" type="pres">
      <dgm:prSet presAssocID="{B58F4C55-7427-4DBC-9F7F-E0AD1B220C8D}" presName="hierChild5" presStyleCnt="0"/>
      <dgm:spPr/>
    </dgm:pt>
    <dgm:pt modelId="{429372A0-6B1B-4ECE-8672-9C578AA01DE3}" type="pres">
      <dgm:prSet presAssocID="{FC9B41F7-C198-4727-B100-FAE768A93C83}" presName="Name28" presStyleLbl="parChTrans1D2" presStyleIdx="2" presStyleCnt="3"/>
      <dgm:spPr/>
    </dgm:pt>
    <dgm:pt modelId="{D4A67012-B3AC-43F9-9DEF-437236503D44}" type="pres">
      <dgm:prSet presAssocID="{38D726A1-CF19-4597-8609-E80A1ED0DB7C}" presName="hierRoot2" presStyleCnt="0">
        <dgm:presLayoutVars>
          <dgm:hierBranch val="init"/>
        </dgm:presLayoutVars>
      </dgm:prSet>
      <dgm:spPr/>
    </dgm:pt>
    <dgm:pt modelId="{75B1DCD2-D65E-4AB6-ADC3-D55CCBEDAC99}" type="pres">
      <dgm:prSet presAssocID="{38D726A1-CF19-4597-8609-E80A1ED0DB7C}" presName="rootComposite2" presStyleCnt="0"/>
      <dgm:spPr/>
    </dgm:pt>
    <dgm:pt modelId="{50E6F95B-E245-4DC8-A87A-4FDB7672362D}" type="pres">
      <dgm:prSet presAssocID="{38D726A1-CF19-4597-8609-E80A1ED0DB7C}" presName="rootText2" presStyleLbl="alignAcc1" presStyleIdx="0" presStyleCnt="0">
        <dgm:presLayoutVars>
          <dgm:chPref val="3"/>
        </dgm:presLayoutVars>
      </dgm:prSet>
      <dgm:spPr/>
    </dgm:pt>
    <dgm:pt modelId="{61ADD8D8-51CF-46A3-A0D8-0F7CB5933F75}" type="pres">
      <dgm:prSet presAssocID="{38D726A1-CF19-4597-8609-E80A1ED0DB7C}" presName="topArc2" presStyleLbl="parChTrans1D1" presStyleIdx="6" presStyleCnt="10"/>
      <dgm:spPr/>
    </dgm:pt>
    <dgm:pt modelId="{EFAF23BC-B5F2-44A3-B963-CFF235629774}" type="pres">
      <dgm:prSet presAssocID="{38D726A1-CF19-4597-8609-E80A1ED0DB7C}" presName="bottomArc2" presStyleLbl="parChTrans1D1" presStyleIdx="7" presStyleCnt="10"/>
      <dgm:spPr/>
    </dgm:pt>
    <dgm:pt modelId="{A9897B16-914B-4A5C-9118-4F42C95FA55A}" type="pres">
      <dgm:prSet presAssocID="{38D726A1-CF19-4597-8609-E80A1ED0DB7C}" presName="topConnNode2" presStyleLbl="node2" presStyleIdx="0" presStyleCnt="0"/>
      <dgm:spPr/>
    </dgm:pt>
    <dgm:pt modelId="{EE8F7908-8386-4AFA-B108-1CEDA946901E}" type="pres">
      <dgm:prSet presAssocID="{38D726A1-CF19-4597-8609-E80A1ED0DB7C}" presName="hierChild4" presStyleCnt="0"/>
      <dgm:spPr/>
    </dgm:pt>
    <dgm:pt modelId="{0CF397CF-2D67-44F6-8E7A-1C347DC91AA5}" type="pres">
      <dgm:prSet presAssocID="{38D726A1-CF19-4597-8609-E80A1ED0DB7C}" presName="hierChild5" presStyleCnt="0"/>
      <dgm:spPr/>
    </dgm:pt>
    <dgm:pt modelId="{3F8BD406-3615-4654-A0D6-096DBE2708D3}" type="pres">
      <dgm:prSet presAssocID="{352A73DD-B8B5-49E6-8B51-CA8739D0923F}" presName="Name101" presStyleLbl="parChTrans1D3" presStyleIdx="0" presStyleCnt="1"/>
      <dgm:spPr/>
    </dgm:pt>
    <dgm:pt modelId="{2F1DEBA4-1B5A-4F0A-AAF6-C87CD2A67119}" type="pres">
      <dgm:prSet presAssocID="{CEF4300E-7694-4044-B585-CBB93C837E20}" presName="hierRoot3" presStyleCnt="0">
        <dgm:presLayoutVars>
          <dgm:hierBranch val="init"/>
        </dgm:presLayoutVars>
      </dgm:prSet>
      <dgm:spPr/>
    </dgm:pt>
    <dgm:pt modelId="{B1C47B2E-3167-4228-B3EA-9669834F0AFE}" type="pres">
      <dgm:prSet presAssocID="{CEF4300E-7694-4044-B585-CBB93C837E20}" presName="rootComposite3" presStyleCnt="0"/>
      <dgm:spPr/>
    </dgm:pt>
    <dgm:pt modelId="{31886DC4-1960-43A9-A934-18A32570E865}" type="pres">
      <dgm:prSet presAssocID="{CEF4300E-7694-4044-B585-CBB93C837E20}" presName="rootText3" presStyleLbl="alignAcc1" presStyleIdx="0" presStyleCnt="0">
        <dgm:presLayoutVars>
          <dgm:chPref val="3"/>
        </dgm:presLayoutVars>
      </dgm:prSet>
      <dgm:spPr/>
    </dgm:pt>
    <dgm:pt modelId="{1BA466E7-0B8A-40FD-AA21-C0AD063B4B97}" type="pres">
      <dgm:prSet presAssocID="{CEF4300E-7694-4044-B585-CBB93C837E20}" presName="topArc3" presStyleLbl="parChTrans1D1" presStyleIdx="8" presStyleCnt="10"/>
      <dgm:spPr/>
    </dgm:pt>
    <dgm:pt modelId="{9573B3DA-3C1C-4998-A276-6C16C65889F6}" type="pres">
      <dgm:prSet presAssocID="{CEF4300E-7694-4044-B585-CBB93C837E20}" presName="bottomArc3" presStyleLbl="parChTrans1D1" presStyleIdx="9" presStyleCnt="10"/>
      <dgm:spPr/>
    </dgm:pt>
    <dgm:pt modelId="{62AC1177-D20D-4F7E-818C-357AC18DFEB4}" type="pres">
      <dgm:prSet presAssocID="{CEF4300E-7694-4044-B585-CBB93C837E20}" presName="topConnNode3" presStyleLbl="asst2" presStyleIdx="0" presStyleCnt="0"/>
      <dgm:spPr/>
    </dgm:pt>
    <dgm:pt modelId="{A0E08B72-E388-4944-B571-F1E4D9117653}" type="pres">
      <dgm:prSet presAssocID="{CEF4300E-7694-4044-B585-CBB93C837E20}" presName="hierChild6" presStyleCnt="0"/>
      <dgm:spPr/>
    </dgm:pt>
    <dgm:pt modelId="{170370A6-6A43-435D-B3C0-D7F43B30DCB5}" type="pres">
      <dgm:prSet presAssocID="{CEF4300E-7694-4044-B585-CBB93C837E20}" presName="hierChild7" presStyleCnt="0"/>
      <dgm:spPr/>
    </dgm:pt>
    <dgm:pt modelId="{1653499E-E344-4AEF-A2B7-DF449ED7EFDB}" type="pres">
      <dgm:prSet presAssocID="{41CADE8F-0A92-4315-83C7-82FA4473DAF3}" presName="hierChild3" presStyleCnt="0"/>
      <dgm:spPr/>
    </dgm:pt>
  </dgm:ptLst>
  <dgm:cxnLst>
    <dgm:cxn modelId="{307DB60D-53AF-4A91-8E7D-94EF9DAD504A}" srcId="{41CADE8F-0A92-4315-83C7-82FA4473DAF3}" destId="{B58F4C55-7427-4DBC-9F7F-E0AD1B220C8D}" srcOrd="1" destOrd="0" parTransId="{4EB2F174-360D-4A94-9C61-A091E03D260B}" sibTransId="{FF141176-014C-4AC4-ADAE-AA4B63EA7AE6}"/>
    <dgm:cxn modelId="{A963BF2B-EB63-4829-921A-0BF94FF7A954}" srcId="{41CADE8F-0A92-4315-83C7-82FA4473DAF3}" destId="{38D726A1-CF19-4597-8609-E80A1ED0DB7C}" srcOrd="2" destOrd="0" parTransId="{FC9B41F7-C198-4727-B100-FAE768A93C83}" sibTransId="{41D87A60-62FA-4732-A853-AF07501DFD55}"/>
    <dgm:cxn modelId="{0143E62B-0FBC-44AD-B47A-2D6CFAABED86}" type="presOf" srcId="{38D726A1-CF19-4597-8609-E80A1ED0DB7C}" destId="{A9897B16-914B-4A5C-9118-4F42C95FA55A}" srcOrd="1" destOrd="0" presId="urn:microsoft.com/office/officeart/2008/layout/HalfCircleOrganizationChart"/>
    <dgm:cxn modelId="{376FAC2D-62A0-42A3-BBD6-DEFFA04A5EEF}" type="presOf" srcId="{4EB2F174-360D-4A94-9C61-A091E03D260B}" destId="{F83EA10E-0E41-4A5E-A939-94A19D2EC99F}" srcOrd="0" destOrd="0" presId="urn:microsoft.com/office/officeart/2008/layout/HalfCircleOrganizationChart"/>
    <dgm:cxn modelId="{69F1A05B-698C-47A6-B2F6-5315E5BB2C02}" type="presOf" srcId="{38D726A1-CF19-4597-8609-E80A1ED0DB7C}" destId="{50E6F95B-E245-4DC8-A87A-4FDB7672362D}" srcOrd="0" destOrd="0" presId="urn:microsoft.com/office/officeart/2008/layout/HalfCircleOrganizationChart"/>
    <dgm:cxn modelId="{CA30475F-4E98-4184-86F6-EDD908170B17}" srcId="{55E54481-29C8-44C8-984B-88A64799ED13}" destId="{41CADE8F-0A92-4315-83C7-82FA4473DAF3}" srcOrd="0" destOrd="0" parTransId="{9F4825DA-7B1D-4D02-8575-0B5F6254F085}" sibTransId="{ADBF9F80-36AB-4170-82C9-8240656807F4}"/>
    <dgm:cxn modelId="{8E2E2F60-4270-4162-A7DF-7C1A3B095312}" type="presOf" srcId="{B58F4C55-7427-4DBC-9F7F-E0AD1B220C8D}" destId="{971BB9B9-98E3-4C4B-B75B-36A5835F2626}" srcOrd="0" destOrd="0" presId="urn:microsoft.com/office/officeart/2008/layout/HalfCircleOrganizationChart"/>
    <dgm:cxn modelId="{F2799862-5476-4CC5-80DF-650E84EA317C}" type="presOf" srcId="{F78471FA-ADA6-4CF5-8488-A37EE52069D5}" destId="{9CB78CCC-3BD0-418B-91B4-0380D7729C6B}" srcOrd="0" destOrd="0" presId="urn:microsoft.com/office/officeart/2008/layout/HalfCircleOrganizationChart"/>
    <dgm:cxn modelId="{EB5F2444-F07F-4611-90B3-DDD2EFAFEB24}" type="presOf" srcId="{41CADE8F-0A92-4315-83C7-82FA4473DAF3}" destId="{D88889BD-3D3E-4F0D-B8A3-AF7C1B639DCD}" srcOrd="1" destOrd="0" presId="urn:microsoft.com/office/officeart/2008/layout/HalfCircleOrganizationChart"/>
    <dgm:cxn modelId="{7495B34C-F262-4B47-9CBA-A4BE54FAC29F}" type="presOf" srcId="{352A73DD-B8B5-49E6-8B51-CA8739D0923F}" destId="{3F8BD406-3615-4654-A0D6-096DBE2708D3}" srcOrd="0" destOrd="0" presId="urn:microsoft.com/office/officeart/2008/layout/HalfCircleOrganizationChart"/>
    <dgm:cxn modelId="{787CB155-D407-4190-BFF2-99751CD51668}" type="presOf" srcId="{41CADE8F-0A92-4315-83C7-82FA4473DAF3}" destId="{EDFF92CE-F865-4965-834B-3101BE5966C2}" srcOrd="0" destOrd="0" presId="urn:microsoft.com/office/officeart/2008/layout/HalfCircleOrganizationChart"/>
    <dgm:cxn modelId="{A75C1981-4827-4ACC-B7F2-AB48D065DC69}" srcId="{38D726A1-CF19-4597-8609-E80A1ED0DB7C}" destId="{CEF4300E-7694-4044-B585-CBB93C837E20}" srcOrd="0" destOrd="0" parTransId="{352A73DD-B8B5-49E6-8B51-CA8739D0923F}" sibTransId="{D1D3E93E-DE5C-4FB9-9C8B-F90CC8DBF69D}"/>
    <dgm:cxn modelId="{31497488-C899-49E5-A1A9-DC53BD7C5E18}" type="presOf" srcId="{CEF4300E-7694-4044-B585-CBB93C837E20}" destId="{31886DC4-1960-43A9-A934-18A32570E865}" srcOrd="0" destOrd="0" presId="urn:microsoft.com/office/officeart/2008/layout/HalfCircleOrganizationChart"/>
    <dgm:cxn modelId="{A05B2D8D-2096-424C-B2AF-04B903D9CEF3}" type="presOf" srcId="{55E54481-29C8-44C8-984B-88A64799ED13}" destId="{487E6B46-FE29-445D-83D3-1F273F98774E}" srcOrd="0" destOrd="0" presId="urn:microsoft.com/office/officeart/2008/layout/HalfCircleOrganizationChart"/>
    <dgm:cxn modelId="{26A51D94-F2A3-45B1-B846-CEC1C9E573AF}" type="presOf" srcId="{FC9B41F7-C198-4727-B100-FAE768A93C83}" destId="{429372A0-6B1B-4ECE-8672-9C578AA01DE3}" srcOrd="0" destOrd="0" presId="urn:microsoft.com/office/officeart/2008/layout/HalfCircleOrganizationChart"/>
    <dgm:cxn modelId="{46B76097-00C9-4A02-83AD-19A4142ED9F3}" type="presOf" srcId="{B58F4C55-7427-4DBC-9F7F-E0AD1B220C8D}" destId="{653072C0-E21A-474A-9022-96B6C04A7487}" srcOrd="1" destOrd="0" presId="urn:microsoft.com/office/officeart/2008/layout/HalfCircleOrganizationChart"/>
    <dgm:cxn modelId="{4C88869C-6DE9-4B42-B969-5A05EDACFA90}" type="presOf" srcId="{C0D66A44-0E44-4FB7-BD45-71521D96F24C}" destId="{DFE0A380-22D2-4DCC-94BB-BAE74A4155C6}" srcOrd="0" destOrd="0" presId="urn:microsoft.com/office/officeart/2008/layout/HalfCircleOrganizationChart"/>
    <dgm:cxn modelId="{297638DA-7CFF-4E50-B592-FE237E159AA6}" srcId="{41CADE8F-0A92-4315-83C7-82FA4473DAF3}" destId="{F78471FA-ADA6-4CF5-8488-A37EE52069D5}" srcOrd="0" destOrd="0" parTransId="{C0D66A44-0E44-4FB7-BD45-71521D96F24C}" sibTransId="{09EB628D-9166-4BCA-A2F7-1579C598B609}"/>
    <dgm:cxn modelId="{B82202E4-18A3-4012-8FAF-A42DC50D6510}" type="presOf" srcId="{CEF4300E-7694-4044-B585-CBB93C837E20}" destId="{62AC1177-D20D-4F7E-818C-357AC18DFEB4}" srcOrd="1" destOrd="0" presId="urn:microsoft.com/office/officeart/2008/layout/HalfCircleOrganizationChart"/>
    <dgm:cxn modelId="{DB44F7F1-EED2-4295-B24A-F0D119AE5DAB}" type="presOf" srcId="{F78471FA-ADA6-4CF5-8488-A37EE52069D5}" destId="{088423E3-004C-41D0-A1E7-0785AD5639DA}" srcOrd="1" destOrd="0" presId="urn:microsoft.com/office/officeart/2008/layout/HalfCircleOrganizationChart"/>
    <dgm:cxn modelId="{79000A79-65C7-41A1-BEB7-04C17D54AE85}" type="presParOf" srcId="{487E6B46-FE29-445D-83D3-1F273F98774E}" destId="{386808DF-2E3A-447A-AFFF-BF8B64115450}" srcOrd="0" destOrd="0" presId="urn:microsoft.com/office/officeart/2008/layout/HalfCircleOrganizationChart"/>
    <dgm:cxn modelId="{F1EBA200-62CC-4385-89E6-F6473D6BFCC5}" type="presParOf" srcId="{386808DF-2E3A-447A-AFFF-BF8B64115450}" destId="{3EAA58EC-DF15-49F8-B14F-CA93F2C08373}" srcOrd="0" destOrd="0" presId="urn:microsoft.com/office/officeart/2008/layout/HalfCircleOrganizationChart"/>
    <dgm:cxn modelId="{D9771842-AB5D-4632-ACEB-14B8F9084C76}" type="presParOf" srcId="{3EAA58EC-DF15-49F8-B14F-CA93F2C08373}" destId="{EDFF92CE-F865-4965-834B-3101BE5966C2}" srcOrd="0" destOrd="0" presId="urn:microsoft.com/office/officeart/2008/layout/HalfCircleOrganizationChart"/>
    <dgm:cxn modelId="{FF218BA3-01D6-4263-9BE5-E74A59CB00DC}" type="presParOf" srcId="{3EAA58EC-DF15-49F8-B14F-CA93F2C08373}" destId="{D3546714-B466-46EA-8BBC-5234D4A7B2C3}" srcOrd="1" destOrd="0" presId="urn:microsoft.com/office/officeart/2008/layout/HalfCircleOrganizationChart"/>
    <dgm:cxn modelId="{7F2B0092-A30F-4986-AC04-C42B5453D2AA}" type="presParOf" srcId="{3EAA58EC-DF15-49F8-B14F-CA93F2C08373}" destId="{13EC9003-D8CF-4049-853E-E0B538E69889}" srcOrd="2" destOrd="0" presId="urn:microsoft.com/office/officeart/2008/layout/HalfCircleOrganizationChart"/>
    <dgm:cxn modelId="{EEE73038-75FA-465E-A19D-FCF09C28A813}" type="presParOf" srcId="{3EAA58EC-DF15-49F8-B14F-CA93F2C08373}" destId="{D88889BD-3D3E-4F0D-B8A3-AF7C1B639DCD}" srcOrd="3" destOrd="0" presId="urn:microsoft.com/office/officeart/2008/layout/HalfCircleOrganizationChart"/>
    <dgm:cxn modelId="{8E897A99-2511-4060-A48E-A6F763570DED}" type="presParOf" srcId="{386808DF-2E3A-447A-AFFF-BF8B64115450}" destId="{A01E30AE-3D65-492B-969C-2CE313997090}" srcOrd="1" destOrd="0" presId="urn:microsoft.com/office/officeart/2008/layout/HalfCircleOrganizationChart"/>
    <dgm:cxn modelId="{B74A820F-3C1C-430B-91D3-A11FD9446EC6}" type="presParOf" srcId="{A01E30AE-3D65-492B-969C-2CE313997090}" destId="{DFE0A380-22D2-4DCC-94BB-BAE74A4155C6}" srcOrd="0" destOrd="0" presId="urn:microsoft.com/office/officeart/2008/layout/HalfCircleOrganizationChart"/>
    <dgm:cxn modelId="{7A15E9F2-5D38-4F4C-91DA-E8455AEFC439}" type="presParOf" srcId="{A01E30AE-3D65-492B-969C-2CE313997090}" destId="{292AE2EA-503B-42D2-A652-E8199C617E71}" srcOrd="1" destOrd="0" presId="urn:microsoft.com/office/officeart/2008/layout/HalfCircleOrganizationChart"/>
    <dgm:cxn modelId="{40472996-8899-4426-8069-C7476D388FFE}" type="presParOf" srcId="{292AE2EA-503B-42D2-A652-E8199C617E71}" destId="{88572F69-5D7F-40D2-8483-072AC1F68D76}" srcOrd="0" destOrd="0" presId="urn:microsoft.com/office/officeart/2008/layout/HalfCircleOrganizationChart"/>
    <dgm:cxn modelId="{5AB14E53-BC44-4112-8010-A17C42D02AE1}" type="presParOf" srcId="{88572F69-5D7F-40D2-8483-072AC1F68D76}" destId="{9CB78CCC-3BD0-418B-91B4-0380D7729C6B}" srcOrd="0" destOrd="0" presId="urn:microsoft.com/office/officeart/2008/layout/HalfCircleOrganizationChart"/>
    <dgm:cxn modelId="{D56F73A8-E921-4A94-996B-3D550348DEF3}" type="presParOf" srcId="{88572F69-5D7F-40D2-8483-072AC1F68D76}" destId="{B711EF21-EBEA-4516-9F51-39A31A5B89DD}" srcOrd="1" destOrd="0" presId="urn:microsoft.com/office/officeart/2008/layout/HalfCircleOrganizationChart"/>
    <dgm:cxn modelId="{77C1C29B-3F95-4C87-BA7D-360A340FFECD}" type="presParOf" srcId="{88572F69-5D7F-40D2-8483-072AC1F68D76}" destId="{0A57AA24-9783-45ED-AA15-EE9C190E14E7}" srcOrd="2" destOrd="0" presId="urn:microsoft.com/office/officeart/2008/layout/HalfCircleOrganizationChart"/>
    <dgm:cxn modelId="{88BA7B1D-6C25-4552-9F0F-50012955F287}" type="presParOf" srcId="{88572F69-5D7F-40D2-8483-072AC1F68D76}" destId="{088423E3-004C-41D0-A1E7-0785AD5639DA}" srcOrd="3" destOrd="0" presId="urn:microsoft.com/office/officeart/2008/layout/HalfCircleOrganizationChart"/>
    <dgm:cxn modelId="{374A6F06-E326-4838-B449-5F5464C45988}" type="presParOf" srcId="{292AE2EA-503B-42D2-A652-E8199C617E71}" destId="{5201A9D0-456E-49CE-BBC6-85FC75AF1B28}" srcOrd="1" destOrd="0" presId="urn:microsoft.com/office/officeart/2008/layout/HalfCircleOrganizationChart"/>
    <dgm:cxn modelId="{30C1A0B2-B5B1-4C78-A90D-2AFDAAE813A6}" type="presParOf" srcId="{292AE2EA-503B-42D2-A652-E8199C617E71}" destId="{6320210F-5141-4DE3-A412-E29B72E519DE}" srcOrd="2" destOrd="0" presId="urn:microsoft.com/office/officeart/2008/layout/HalfCircleOrganizationChart"/>
    <dgm:cxn modelId="{CE13678E-DD37-4987-86AB-D363E95E187C}" type="presParOf" srcId="{A01E30AE-3D65-492B-969C-2CE313997090}" destId="{F83EA10E-0E41-4A5E-A939-94A19D2EC99F}" srcOrd="2" destOrd="0" presId="urn:microsoft.com/office/officeart/2008/layout/HalfCircleOrganizationChart"/>
    <dgm:cxn modelId="{CB733C64-B436-486C-876E-35FF8F71EA91}" type="presParOf" srcId="{A01E30AE-3D65-492B-969C-2CE313997090}" destId="{463B91AD-C894-4B58-9901-FC44D915D5E3}" srcOrd="3" destOrd="0" presId="urn:microsoft.com/office/officeart/2008/layout/HalfCircleOrganizationChart"/>
    <dgm:cxn modelId="{C083467D-C4C3-4AAB-9446-3A1758E5BBF8}" type="presParOf" srcId="{463B91AD-C894-4B58-9901-FC44D915D5E3}" destId="{60A09DAF-4F40-4BA5-AA3F-382790305627}" srcOrd="0" destOrd="0" presId="urn:microsoft.com/office/officeart/2008/layout/HalfCircleOrganizationChart"/>
    <dgm:cxn modelId="{B566ACB1-18BE-4442-9A6B-DB6FD12E381A}" type="presParOf" srcId="{60A09DAF-4F40-4BA5-AA3F-382790305627}" destId="{971BB9B9-98E3-4C4B-B75B-36A5835F2626}" srcOrd="0" destOrd="0" presId="urn:microsoft.com/office/officeart/2008/layout/HalfCircleOrganizationChart"/>
    <dgm:cxn modelId="{85EF032D-7465-4444-BF20-DF5EFFB2B97B}" type="presParOf" srcId="{60A09DAF-4F40-4BA5-AA3F-382790305627}" destId="{EC5D43F6-092E-4CB5-8255-36874AD376DA}" srcOrd="1" destOrd="0" presId="urn:microsoft.com/office/officeart/2008/layout/HalfCircleOrganizationChart"/>
    <dgm:cxn modelId="{18CFCE9A-F5E5-448A-A670-A247523ED916}" type="presParOf" srcId="{60A09DAF-4F40-4BA5-AA3F-382790305627}" destId="{704A06A3-6E04-412B-A7E1-C3A70672EE5D}" srcOrd="2" destOrd="0" presId="urn:microsoft.com/office/officeart/2008/layout/HalfCircleOrganizationChart"/>
    <dgm:cxn modelId="{E25F3EFB-1107-46D8-AC9A-06C864F460E3}" type="presParOf" srcId="{60A09DAF-4F40-4BA5-AA3F-382790305627}" destId="{653072C0-E21A-474A-9022-96B6C04A7487}" srcOrd="3" destOrd="0" presId="urn:microsoft.com/office/officeart/2008/layout/HalfCircleOrganizationChart"/>
    <dgm:cxn modelId="{33193350-7EB0-425C-9159-83FB64B8E126}" type="presParOf" srcId="{463B91AD-C894-4B58-9901-FC44D915D5E3}" destId="{B173E588-D86C-4DC3-9F1B-11A6559FA4CC}" srcOrd="1" destOrd="0" presId="urn:microsoft.com/office/officeart/2008/layout/HalfCircleOrganizationChart"/>
    <dgm:cxn modelId="{B6DAE617-5789-4F3E-B355-BA89B31DCE23}" type="presParOf" srcId="{463B91AD-C894-4B58-9901-FC44D915D5E3}" destId="{B211A56D-D493-4BBB-967D-4F217A41395F}" srcOrd="2" destOrd="0" presId="urn:microsoft.com/office/officeart/2008/layout/HalfCircleOrganizationChart"/>
    <dgm:cxn modelId="{2C7FB9B7-7898-4235-8C09-C087ED017D99}" type="presParOf" srcId="{A01E30AE-3D65-492B-969C-2CE313997090}" destId="{429372A0-6B1B-4ECE-8672-9C578AA01DE3}" srcOrd="4" destOrd="0" presId="urn:microsoft.com/office/officeart/2008/layout/HalfCircleOrganizationChart"/>
    <dgm:cxn modelId="{6C148D0A-E9E2-4037-AEEA-EF8613284055}" type="presParOf" srcId="{A01E30AE-3D65-492B-969C-2CE313997090}" destId="{D4A67012-B3AC-43F9-9DEF-437236503D44}" srcOrd="5" destOrd="0" presId="urn:microsoft.com/office/officeart/2008/layout/HalfCircleOrganizationChart"/>
    <dgm:cxn modelId="{65C03DBB-5BB9-49A0-814B-C8D6158CE722}" type="presParOf" srcId="{D4A67012-B3AC-43F9-9DEF-437236503D44}" destId="{75B1DCD2-D65E-4AB6-ADC3-D55CCBEDAC99}" srcOrd="0" destOrd="0" presId="urn:microsoft.com/office/officeart/2008/layout/HalfCircleOrganizationChart"/>
    <dgm:cxn modelId="{DF217A00-366E-422C-96C2-D9AB95BDBD9E}" type="presParOf" srcId="{75B1DCD2-D65E-4AB6-ADC3-D55CCBEDAC99}" destId="{50E6F95B-E245-4DC8-A87A-4FDB7672362D}" srcOrd="0" destOrd="0" presId="urn:microsoft.com/office/officeart/2008/layout/HalfCircleOrganizationChart"/>
    <dgm:cxn modelId="{E9688EB6-4B71-461A-9ED4-200130E08C11}" type="presParOf" srcId="{75B1DCD2-D65E-4AB6-ADC3-D55CCBEDAC99}" destId="{61ADD8D8-51CF-46A3-A0D8-0F7CB5933F75}" srcOrd="1" destOrd="0" presId="urn:microsoft.com/office/officeart/2008/layout/HalfCircleOrganizationChart"/>
    <dgm:cxn modelId="{07247327-6325-4E50-BD4B-647EEA3FFFE7}" type="presParOf" srcId="{75B1DCD2-D65E-4AB6-ADC3-D55CCBEDAC99}" destId="{EFAF23BC-B5F2-44A3-B963-CFF235629774}" srcOrd="2" destOrd="0" presId="urn:microsoft.com/office/officeart/2008/layout/HalfCircleOrganizationChart"/>
    <dgm:cxn modelId="{B03F6416-CA21-4B2B-9FDA-E33C8613419D}" type="presParOf" srcId="{75B1DCD2-D65E-4AB6-ADC3-D55CCBEDAC99}" destId="{A9897B16-914B-4A5C-9118-4F42C95FA55A}" srcOrd="3" destOrd="0" presId="urn:microsoft.com/office/officeart/2008/layout/HalfCircleOrganizationChart"/>
    <dgm:cxn modelId="{204D7C82-EEC5-451F-A1EB-EB5DA7C7E450}" type="presParOf" srcId="{D4A67012-B3AC-43F9-9DEF-437236503D44}" destId="{EE8F7908-8386-4AFA-B108-1CEDA946901E}" srcOrd="1" destOrd="0" presId="urn:microsoft.com/office/officeart/2008/layout/HalfCircleOrganizationChart"/>
    <dgm:cxn modelId="{A332461F-DFC4-4550-B9A1-79A8311BB52B}" type="presParOf" srcId="{D4A67012-B3AC-43F9-9DEF-437236503D44}" destId="{0CF397CF-2D67-44F6-8E7A-1C347DC91AA5}" srcOrd="2" destOrd="0" presId="urn:microsoft.com/office/officeart/2008/layout/HalfCircleOrganizationChart"/>
    <dgm:cxn modelId="{A1E44D30-4DCD-4C19-87A5-0C9A9899FD7B}" type="presParOf" srcId="{0CF397CF-2D67-44F6-8E7A-1C347DC91AA5}" destId="{3F8BD406-3615-4654-A0D6-096DBE2708D3}" srcOrd="0" destOrd="0" presId="urn:microsoft.com/office/officeart/2008/layout/HalfCircleOrganizationChart"/>
    <dgm:cxn modelId="{4778F542-5AA7-4065-AA88-AF59E9EC49DF}" type="presParOf" srcId="{0CF397CF-2D67-44F6-8E7A-1C347DC91AA5}" destId="{2F1DEBA4-1B5A-4F0A-AAF6-C87CD2A67119}" srcOrd="1" destOrd="0" presId="urn:microsoft.com/office/officeart/2008/layout/HalfCircleOrganizationChart"/>
    <dgm:cxn modelId="{138EDD42-6CB7-454B-BF5C-EB162F5D0ED7}" type="presParOf" srcId="{2F1DEBA4-1B5A-4F0A-AAF6-C87CD2A67119}" destId="{B1C47B2E-3167-4228-B3EA-9669834F0AFE}" srcOrd="0" destOrd="0" presId="urn:microsoft.com/office/officeart/2008/layout/HalfCircleOrganizationChart"/>
    <dgm:cxn modelId="{64C1B954-64DA-4164-BE1B-85858972389F}" type="presParOf" srcId="{B1C47B2E-3167-4228-B3EA-9669834F0AFE}" destId="{31886DC4-1960-43A9-A934-18A32570E865}" srcOrd="0" destOrd="0" presId="urn:microsoft.com/office/officeart/2008/layout/HalfCircleOrganizationChart"/>
    <dgm:cxn modelId="{2AFB746C-182A-4C28-8B0B-02D99AB3E4AB}" type="presParOf" srcId="{B1C47B2E-3167-4228-B3EA-9669834F0AFE}" destId="{1BA466E7-0B8A-40FD-AA21-C0AD063B4B97}" srcOrd="1" destOrd="0" presId="urn:microsoft.com/office/officeart/2008/layout/HalfCircleOrganizationChart"/>
    <dgm:cxn modelId="{C6CBA1BE-1C08-4342-A9F6-C21AD19413E0}" type="presParOf" srcId="{B1C47B2E-3167-4228-B3EA-9669834F0AFE}" destId="{9573B3DA-3C1C-4998-A276-6C16C65889F6}" srcOrd="2" destOrd="0" presId="urn:microsoft.com/office/officeart/2008/layout/HalfCircleOrganizationChart"/>
    <dgm:cxn modelId="{EA48897A-F240-49A3-B2D8-37E27F26A1EA}" type="presParOf" srcId="{B1C47B2E-3167-4228-B3EA-9669834F0AFE}" destId="{62AC1177-D20D-4F7E-818C-357AC18DFEB4}" srcOrd="3" destOrd="0" presId="urn:microsoft.com/office/officeart/2008/layout/HalfCircleOrganizationChart"/>
    <dgm:cxn modelId="{64E4D433-4A61-40D7-8BA9-BBB96A974D44}" type="presParOf" srcId="{2F1DEBA4-1B5A-4F0A-AAF6-C87CD2A67119}" destId="{A0E08B72-E388-4944-B571-F1E4D9117653}" srcOrd="1" destOrd="0" presId="urn:microsoft.com/office/officeart/2008/layout/HalfCircleOrganizationChart"/>
    <dgm:cxn modelId="{6CD24616-84A1-4EBC-B6FE-F3AC14E822DF}" type="presParOf" srcId="{2F1DEBA4-1B5A-4F0A-AAF6-C87CD2A67119}" destId="{170370A6-6A43-435D-B3C0-D7F43B30DCB5}" srcOrd="2" destOrd="0" presId="urn:microsoft.com/office/officeart/2008/layout/HalfCircleOrganizationChart"/>
    <dgm:cxn modelId="{2CA84D21-1054-4DB0-B87D-A704F0398BCF}" type="presParOf" srcId="{386808DF-2E3A-447A-AFFF-BF8B64115450}" destId="{1653499E-E344-4AEF-A2B7-DF449ED7EFDB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AD9BCC-0B0A-4278-B0E9-7B66F38525BB}" type="doc">
      <dgm:prSet loTypeId="urn:microsoft.com/office/officeart/2005/8/layout/venn1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C44F3FA-6568-47D9-AB0A-0B4261A7D7BA}">
      <dgm:prSet/>
      <dgm:spPr/>
      <dgm:t>
        <a:bodyPr/>
        <a:lstStyle/>
        <a:p>
          <a:r>
            <a: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Research &amp; Development</a:t>
          </a:r>
        </a:p>
      </dgm:t>
    </dgm:pt>
    <dgm:pt modelId="{ACF6EC04-85E0-4E68-8CCD-835A24798241}" type="parTrans" cxnId="{7AFDC605-6A29-4618-A284-81FFC5135BE6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AEDC98A-F0E0-4FBE-AE44-4191E7D5C0E6}" type="sibTrans" cxnId="{7AFDC605-6A29-4618-A284-81FFC5135BE6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1ACC2824-0C65-4E42-845B-44DA278420EB}">
      <dgm:prSet/>
      <dgm:spPr/>
      <dgm:t>
        <a:bodyPr/>
        <a:lstStyle/>
        <a:p>
          <a:r>
            <a: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Sales &amp; Marketing</a:t>
          </a:r>
        </a:p>
      </dgm:t>
    </dgm:pt>
    <dgm:pt modelId="{AB700555-3360-43E3-86F6-EDBB1B7E71BF}" type="parTrans" cxnId="{33CCFD09-659A-423D-94DA-A861B721DD04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874FF0F-A56E-49B5-833C-70AD1397431C}" type="sibTrans" cxnId="{33CCFD09-659A-423D-94DA-A861B721DD04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FC56ABA-1A9F-4A2D-8A95-F9B2202FCD1D}">
      <dgm:prSet/>
      <dgm:spPr>
        <a:solidFill>
          <a:srgbClr val="C00000">
            <a:alpha val="50000"/>
          </a:srgbClr>
        </a:solidFill>
      </dgm:spPr>
      <dgm:t>
        <a:bodyPr/>
        <a:lstStyle/>
        <a:p>
          <a:r>
            <a: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Administration &amp; Human Resources</a:t>
          </a:r>
        </a:p>
      </dgm:t>
    </dgm:pt>
    <dgm:pt modelId="{87207331-C968-40E4-8C90-9B698585E868}" type="parTrans" cxnId="{BF6499AF-60FC-497B-AD85-870D36BFF2D1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5ED5F59-8A1D-4463-AC7B-D643F0B96690}" type="sibTrans" cxnId="{BF6499AF-60FC-497B-AD85-870D36BFF2D1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5716259-F30A-49C4-A43F-7F027AFA375D}" type="pres">
      <dgm:prSet presAssocID="{8FAD9BCC-0B0A-4278-B0E9-7B66F38525BB}" presName="compositeShape" presStyleCnt="0">
        <dgm:presLayoutVars>
          <dgm:chMax val="7"/>
          <dgm:dir/>
          <dgm:resizeHandles val="exact"/>
        </dgm:presLayoutVars>
      </dgm:prSet>
      <dgm:spPr/>
    </dgm:pt>
    <dgm:pt modelId="{B9735B79-4F0B-4BBB-9347-EEBA6BD707B5}" type="pres">
      <dgm:prSet presAssocID="{3C44F3FA-6568-47D9-AB0A-0B4261A7D7BA}" presName="circ1" presStyleLbl="vennNode1" presStyleIdx="0" presStyleCnt="3"/>
      <dgm:spPr/>
    </dgm:pt>
    <dgm:pt modelId="{7DC79FB5-91AF-4376-B41C-2AF0264074A2}" type="pres">
      <dgm:prSet presAssocID="{3C44F3FA-6568-47D9-AB0A-0B4261A7D7B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0A71FCC-D8ED-4B17-96AA-4B1E9417F04B}" type="pres">
      <dgm:prSet presAssocID="{1ACC2824-0C65-4E42-845B-44DA278420EB}" presName="circ2" presStyleLbl="vennNode1" presStyleIdx="1" presStyleCnt="3"/>
      <dgm:spPr/>
    </dgm:pt>
    <dgm:pt modelId="{EDD1940D-DA7E-478A-8789-0BB175770222}" type="pres">
      <dgm:prSet presAssocID="{1ACC2824-0C65-4E42-845B-44DA278420E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852822B-FAFA-4EE8-9806-F2795960A790}" type="pres">
      <dgm:prSet presAssocID="{8FC56ABA-1A9F-4A2D-8A95-F9B2202FCD1D}" presName="circ3" presStyleLbl="vennNode1" presStyleIdx="2" presStyleCnt="3"/>
      <dgm:spPr/>
    </dgm:pt>
    <dgm:pt modelId="{D58C8521-5FA7-4352-B719-0C36AF79E254}" type="pres">
      <dgm:prSet presAssocID="{8FC56ABA-1A9F-4A2D-8A95-F9B2202FCD1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7AFDC605-6A29-4618-A284-81FFC5135BE6}" srcId="{8FAD9BCC-0B0A-4278-B0E9-7B66F38525BB}" destId="{3C44F3FA-6568-47D9-AB0A-0B4261A7D7BA}" srcOrd="0" destOrd="0" parTransId="{ACF6EC04-85E0-4E68-8CCD-835A24798241}" sibTransId="{9AEDC98A-F0E0-4FBE-AE44-4191E7D5C0E6}"/>
    <dgm:cxn modelId="{33CCFD09-659A-423D-94DA-A861B721DD04}" srcId="{8FAD9BCC-0B0A-4278-B0E9-7B66F38525BB}" destId="{1ACC2824-0C65-4E42-845B-44DA278420EB}" srcOrd="1" destOrd="0" parTransId="{AB700555-3360-43E3-86F6-EDBB1B7E71BF}" sibTransId="{E874FF0F-A56E-49B5-833C-70AD1397431C}"/>
    <dgm:cxn modelId="{33BEE418-8A71-465B-89E4-3AF63C26AAB9}" type="presOf" srcId="{1ACC2824-0C65-4E42-845B-44DA278420EB}" destId="{EDD1940D-DA7E-478A-8789-0BB175770222}" srcOrd="1" destOrd="0" presId="urn:microsoft.com/office/officeart/2005/8/layout/venn1"/>
    <dgm:cxn modelId="{BF750929-AEBF-442C-AB79-B7E960ECB46A}" type="presOf" srcId="{3C44F3FA-6568-47D9-AB0A-0B4261A7D7BA}" destId="{B9735B79-4F0B-4BBB-9347-EEBA6BD707B5}" srcOrd="0" destOrd="0" presId="urn:microsoft.com/office/officeart/2005/8/layout/venn1"/>
    <dgm:cxn modelId="{7F561E60-3FEC-4438-9BD9-638C0624733A}" type="presOf" srcId="{8FC56ABA-1A9F-4A2D-8A95-F9B2202FCD1D}" destId="{D58C8521-5FA7-4352-B719-0C36AF79E254}" srcOrd="1" destOrd="0" presId="urn:microsoft.com/office/officeart/2005/8/layout/venn1"/>
    <dgm:cxn modelId="{91B7C463-164C-497C-970F-4B4E525F709F}" type="presOf" srcId="{1ACC2824-0C65-4E42-845B-44DA278420EB}" destId="{80A71FCC-D8ED-4B17-96AA-4B1E9417F04B}" srcOrd="0" destOrd="0" presId="urn:microsoft.com/office/officeart/2005/8/layout/venn1"/>
    <dgm:cxn modelId="{FA47A090-DD52-484D-A988-1966F1F9FD4F}" type="presOf" srcId="{8FC56ABA-1A9F-4A2D-8A95-F9B2202FCD1D}" destId="{1852822B-FAFA-4EE8-9806-F2795960A790}" srcOrd="0" destOrd="0" presId="urn:microsoft.com/office/officeart/2005/8/layout/venn1"/>
    <dgm:cxn modelId="{682A54AA-D04E-4FDE-B1D1-809D5E1E049E}" type="presOf" srcId="{8FAD9BCC-0B0A-4278-B0E9-7B66F38525BB}" destId="{25716259-F30A-49C4-A43F-7F027AFA375D}" srcOrd="0" destOrd="0" presId="urn:microsoft.com/office/officeart/2005/8/layout/venn1"/>
    <dgm:cxn modelId="{BF6499AF-60FC-497B-AD85-870D36BFF2D1}" srcId="{8FAD9BCC-0B0A-4278-B0E9-7B66F38525BB}" destId="{8FC56ABA-1A9F-4A2D-8A95-F9B2202FCD1D}" srcOrd="2" destOrd="0" parTransId="{87207331-C968-40E4-8C90-9B698585E868}" sibTransId="{05ED5F59-8A1D-4463-AC7B-D643F0B96690}"/>
    <dgm:cxn modelId="{21BAEDE3-7142-4A79-97F4-423C97F265DF}" type="presOf" srcId="{3C44F3FA-6568-47D9-AB0A-0B4261A7D7BA}" destId="{7DC79FB5-91AF-4376-B41C-2AF0264074A2}" srcOrd="1" destOrd="0" presId="urn:microsoft.com/office/officeart/2005/8/layout/venn1"/>
    <dgm:cxn modelId="{973599DB-215D-4487-8F7E-9AEA62DC1175}" type="presParOf" srcId="{25716259-F30A-49C4-A43F-7F027AFA375D}" destId="{B9735B79-4F0B-4BBB-9347-EEBA6BD707B5}" srcOrd="0" destOrd="0" presId="urn:microsoft.com/office/officeart/2005/8/layout/venn1"/>
    <dgm:cxn modelId="{01D5A593-F66B-4619-B04B-574011AD1080}" type="presParOf" srcId="{25716259-F30A-49C4-A43F-7F027AFA375D}" destId="{7DC79FB5-91AF-4376-B41C-2AF0264074A2}" srcOrd="1" destOrd="0" presId="urn:microsoft.com/office/officeart/2005/8/layout/venn1"/>
    <dgm:cxn modelId="{395E9FB4-50C3-4123-AF4C-1EC615971F90}" type="presParOf" srcId="{25716259-F30A-49C4-A43F-7F027AFA375D}" destId="{80A71FCC-D8ED-4B17-96AA-4B1E9417F04B}" srcOrd="2" destOrd="0" presId="urn:microsoft.com/office/officeart/2005/8/layout/venn1"/>
    <dgm:cxn modelId="{3C2CAD7D-50BD-4066-9D3B-8C19AC99524F}" type="presParOf" srcId="{25716259-F30A-49C4-A43F-7F027AFA375D}" destId="{EDD1940D-DA7E-478A-8789-0BB175770222}" srcOrd="3" destOrd="0" presId="urn:microsoft.com/office/officeart/2005/8/layout/venn1"/>
    <dgm:cxn modelId="{04BF785E-5B19-41BE-8B76-30CEB1E4384E}" type="presParOf" srcId="{25716259-F30A-49C4-A43F-7F027AFA375D}" destId="{1852822B-FAFA-4EE8-9806-F2795960A790}" srcOrd="4" destOrd="0" presId="urn:microsoft.com/office/officeart/2005/8/layout/venn1"/>
    <dgm:cxn modelId="{C116DEC1-9F71-4D15-99AD-5772E6207D9B}" type="presParOf" srcId="{25716259-F30A-49C4-A43F-7F027AFA375D}" destId="{D58C8521-5FA7-4352-B719-0C36AF79E254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8BD406-3615-4654-A0D6-096DBE2708D3}">
      <dsp:nvSpPr>
        <dsp:cNvPr id="0" name=""/>
        <dsp:cNvSpPr/>
      </dsp:nvSpPr>
      <dsp:spPr>
        <a:xfrm>
          <a:off x="5357834" y="3095302"/>
          <a:ext cx="887543" cy="641598"/>
        </a:xfrm>
        <a:custGeom>
          <a:avLst/>
          <a:gdLst/>
          <a:ahLst/>
          <a:cxnLst/>
          <a:rect l="0" t="0" r="0" b="0"/>
          <a:pathLst>
            <a:path>
              <a:moveTo>
                <a:pt x="887543" y="0"/>
              </a:moveTo>
              <a:lnTo>
                <a:pt x="887543" y="641598"/>
              </a:lnTo>
              <a:lnTo>
                <a:pt x="0" y="641598"/>
              </a:lnTo>
            </a:path>
          </a:pathLst>
        </a:custGeom>
        <a:noFill/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9372A0-6B1B-4ECE-8672-9C578AA01DE3}">
      <dsp:nvSpPr>
        <dsp:cNvPr id="0" name=""/>
        <dsp:cNvSpPr/>
      </dsp:nvSpPr>
      <dsp:spPr>
        <a:xfrm>
          <a:off x="3657600" y="1576853"/>
          <a:ext cx="2587778" cy="4491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559"/>
              </a:lnTo>
              <a:lnTo>
                <a:pt x="2587778" y="224559"/>
              </a:lnTo>
              <a:lnTo>
                <a:pt x="2587778" y="449118"/>
              </a:lnTo>
            </a:path>
          </a:pathLst>
        </a:custGeom>
        <a:noFill/>
        <a:ln w="1079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3EA10E-0E41-4A5E-A939-94A19D2EC99F}">
      <dsp:nvSpPr>
        <dsp:cNvPr id="0" name=""/>
        <dsp:cNvSpPr/>
      </dsp:nvSpPr>
      <dsp:spPr>
        <a:xfrm>
          <a:off x="3611880" y="1576853"/>
          <a:ext cx="91440" cy="4491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9118"/>
              </a:lnTo>
            </a:path>
          </a:pathLst>
        </a:custGeom>
        <a:noFill/>
        <a:ln w="1079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E0A380-22D2-4DCC-94BB-BAE74A4155C6}">
      <dsp:nvSpPr>
        <dsp:cNvPr id="0" name=""/>
        <dsp:cNvSpPr/>
      </dsp:nvSpPr>
      <dsp:spPr>
        <a:xfrm>
          <a:off x="1069821" y="1576853"/>
          <a:ext cx="2587778" cy="449118"/>
        </a:xfrm>
        <a:custGeom>
          <a:avLst/>
          <a:gdLst/>
          <a:ahLst/>
          <a:cxnLst/>
          <a:rect l="0" t="0" r="0" b="0"/>
          <a:pathLst>
            <a:path>
              <a:moveTo>
                <a:pt x="2587778" y="0"/>
              </a:moveTo>
              <a:lnTo>
                <a:pt x="2587778" y="224559"/>
              </a:lnTo>
              <a:lnTo>
                <a:pt x="0" y="224559"/>
              </a:lnTo>
              <a:lnTo>
                <a:pt x="0" y="449118"/>
              </a:lnTo>
            </a:path>
          </a:pathLst>
        </a:custGeom>
        <a:noFill/>
        <a:ln w="1079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546714-B466-46EA-8BBC-5234D4A7B2C3}">
      <dsp:nvSpPr>
        <dsp:cNvPr id="0" name=""/>
        <dsp:cNvSpPr/>
      </dsp:nvSpPr>
      <dsp:spPr>
        <a:xfrm>
          <a:off x="3122934" y="507523"/>
          <a:ext cx="1069330" cy="1069330"/>
        </a:xfrm>
        <a:prstGeom prst="arc">
          <a:avLst>
            <a:gd name="adj1" fmla="val 13200000"/>
            <a:gd name="adj2" fmla="val 19200000"/>
          </a:avLst>
        </a:prstGeom>
        <a:noFill/>
        <a:ln w="1079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EC9003-D8CF-4049-853E-E0B538E69889}">
      <dsp:nvSpPr>
        <dsp:cNvPr id="0" name=""/>
        <dsp:cNvSpPr/>
      </dsp:nvSpPr>
      <dsp:spPr>
        <a:xfrm>
          <a:off x="3122934" y="507523"/>
          <a:ext cx="1069330" cy="1069330"/>
        </a:xfrm>
        <a:prstGeom prst="arc">
          <a:avLst>
            <a:gd name="adj1" fmla="val 2400000"/>
            <a:gd name="adj2" fmla="val 8400000"/>
          </a:avLst>
        </a:prstGeom>
        <a:noFill/>
        <a:ln w="1079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FF92CE-F865-4965-834B-3101BE5966C2}">
      <dsp:nvSpPr>
        <dsp:cNvPr id="0" name=""/>
        <dsp:cNvSpPr/>
      </dsp:nvSpPr>
      <dsp:spPr>
        <a:xfrm>
          <a:off x="2588269" y="700003"/>
          <a:ext cx="2138660" cy="684371"/>
        </a:xfrm>
        <a:prstGeom prst="rect">
          <a:avLst/>
        </a:prstGeom>
        <a:noFill/>
        <a:ln w="1079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Trinity</a:t>
          </a:r>
        </a:p>
      </dsp:txBody>
      <dsp:txXfrm>
        <a:off x="2588269" y="700003"/>
        <a:ext cx="2138660" cy="684371"/>
      </dsp:txXfrm>
    </dsp:sp>
    <dsp:sp modelId="{B711EF21-EBEA-4516-9F51-39A31A5B89DD}">
      <dsp:nvSpPr>
        <dsp:cNvPr id="0" name=""/>
        <dsp:cNvSpPr/>
      </dsp:nvSpPr>
      <dsp:spPr>
        <a:xfrm>
          <a:off x="535156" y="2025972"/>
          <a:ext cx="1069330" cy="1069330"/>
        </a:xfrm>
        <a:prstGeom prst="arc">
          <a:avLst>
            <a:gd name="adj1" fmla="val 13200000"/>
            <a:gd name="adj2" fmla="val 19200000"/>
          </a:avLst>
        </a:prstGeom>
        <a:noFill/>
        <a:ln w="1079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57AA24-9783-45ED-AA15-EE9C190E14E7}">
      <dsp:nvSpPr>
        <dsp:cNvPr id="0" name=""/>
        <dsp:cNvSpPr/>
      </dsp:nvSpPr>
      <dsp:spPr>
        <a:xfrm>
          <a:off x="535156" y="2025972"/>
          <a:ext cx="1069330" cy="1069330"/>
        </a:xfrm>
        <a:prstGeom prst="arc">
          <a:avLst>
            <a:gd name="adj1" fmla="val 2400000"/>
            <a:gd name="adj2" fmla="val 8400000"/>
          </a:avLst>
        </a:prstGeom>
        <a:noFill/>
        <a:ln w="1079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B78CCC-3BD0-418B-91B4-0380D7729C6B}">
      <dsp:nvSpPr>
        <dsp:cNvPr id="0" name=""/>
        <dsp:cNvSpPr/>
      </dsp:nvSpPr>
      <dsp:spPr>
        <a:xfrm>
          <a:off x="491" y="2218451"/>
          <a:ext cx="2138660" cy="684371"/>
        </a:xfrm>
        <a:prstGeom prst="rect">
          <a:avLst/>
        </a:prstGeom>
        <a:noFill/>
        <a:ln w="1079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Jaime</a:t>
          </a:r>
        </a:p>
      </dsp:txBody>
      <dsp:txXfrm>
        <a:off x="491" y="2218451"/>
        <a:ext cx="2138660" cy="684371"/>
      </dsp:txXfrm>
    </dsp:sp>
    <dsp:sp modelId="{EC5D43F6-092E-4CB5-8255-36874AD376DA}">
      <dsp:nvSpPr>
        <dsp:cNvPr id="0" name=""/>
        <dsp:cNvSpPr/>
      </dsp:nvSpPr>
      <dsp:spPr>
        <a:xfrm>
          <a:off x="3122934" y="2025972"/>
          <a:ext cx="1069330" cy="1069330"/>
        </a:xfrm>
        <a:prstGeom prst="arc">
          <a:avLst>
            <a:gd name="adj1" fmla="val 13200000"/>
            <a:gd name="adj2" fmla="val 19200000"/>
          </a:avLst>
        </a:prstGeom>
        <a:noFill/>
        <a:ln w="1079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4A06A3-6E04-412B-A7E1-C3A70672EE5D}">
      <dsp:nvSpPr>
        <dsp:cNvPr id="0" name=""/>
        <dsp:cNvSpPr/>
      </dsp:nvSpPr>
      <dsp:spPr>
        <a:xfrm>
          <a:off x="3122934" y="2025972"/>
          <a:ext cx="1069330" cy="1069330"/>
        </a:xfrm>
        <a:prstGeom prst="arc">
          <a:avLst>
            <a:gd name="adj1" fmla="val 2400000"/>
            <a:gd name="adj2" fmla="val 8400000"/>
          </a:avLst>
        </a:prstGeom>
        <a:noFill/>
        <a:ln w="1079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1BB9B9-98E3-4C4B-B75B-36A5835F2626}">
      <dsp:nvSpPr>
        <dsp:cNvPr id="0" name=""/>
        <dsp:cNvSpPr/>
      </dsp:nvSpPr>
      <dsp:spPr>
        <a:xfrm>
          <a:off x="2588269" y="2218451"/>
          <a:ext cx="2138660" cy="684371"/>
        </a:xfrm>
        <a:prstGeom prst="rect">
          <a:avLst/>
        </a:prstGeom>
        <a:noFill/>
        <a:ln w="1079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Kathy</a:t>
          </a:r>
        </a:p>
      </dsp:txBody>
      <dsp:txXfrm>
        <a:off x="2588269" y="2218451"/>
        <a:ext cx="2138660" cy="684371"/>
      </dsp:txXfrm>
    </dsp:sp>
    <dsp:sp modelId="{61ADD8D8-51CF-46A3-A0D8-0F7CB5933F75}">
      <dsp:nvSpPr>
        <dsp:cNvPr id="0" name=""/>
        <dsp:cNvSpPr/>
      </dsp:nvSpPr>
      <dsp:spPr>
        <a:xfrm>
          <a:off x="5710713" y="2025972"/>
          <a:ext cx="1069330" cy="1069330"/>
        </a:xfrm>
        <a:prstGeom prst="arc">
          <a:avLst>
            <a:gd name="adj1" fmla="val 13200000"/>
            <a:gd name="adj2" fmla="val 19200000"/>
          </a:avLst>
        </a:prstGeom>
        <a:noFill/>
        <a:ln w="1079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AF23BC-B5F2-44A3-B963-CFF235629774}">
      <dsp:nvSpPr>
        <dsp:cNvPr id="0" name=""/>
        <dsp:cNvSpPr/>
      </dsp:nvSpPr>
      <dsp:spPr>
        <a:xfrm>
          <a:off x="5710713" y="2025972"/>
          <a:ext cx="1069330" cy="1069330"/>
        </a:xfrm>
        <a:prstGeom prst="arc">
          <a:avLst>
            <a:gd name="adj1" fmla="val 2400000"/>
            <a:gd name="adj2" fmla="val 8400000"/>
          </a:avLst>
        </a:prstGeom>
        <a:noFill/>
        <a:ln w="1079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E6F95B-E245-4DC8-A87A-4FDB7672362D}">
      <dsp:nvSpPr>
        <dsp:cNvPr id="0" name=""/>
        <dsp:cNvSpPr/>
      </dsp:nvSpPr>
      <dsp:spPr>
        <a:xfrm>
          <a:off x="5176048" y="2218451"/>
          <a:ext cx="2138660" cy="684371"/>
        </a:xfrm>
        <a:prstGeom prst="rect">
          <a:avLst/>
        </a:prstGeom>
        <a:noFill/>
        <a:ln w="1079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Susie</a:t>
          </a:r>
        </a:p>
      </dsp:txBody>
      <dsp:txXfrm>
        <a:off x="5176048" y="2218451"/>
        <a:ext cx="2138660" cy="684371"/>
      </dsp:txXfrm>
    </dsp:sp>
    <dsp:sp modelId="{1BA466E7-0B8A-40FD-AA21-C0AD063B4B97}">
      <dsp:nvSpPr>
        <dsp:cNvPr id="0" name=""/>
        <dsp:cNvSpPr/>
      </dsp:nvSpPr>
      <dsp:spPr>
        <a:xfrm>
          <a:off x="4416824" y="3544421"/>
          <a:ext cx="1069330" cy="1069330"/>
        </a:xfrm>
        <a:prstGeom prst="arc">
          <a:avLst>
            <a:gd name="adj1" fmla="val 13200000"/>
            <a:gd name="adj2" fmla="val 19200000"/>
          </a:avLst>
        </a:prstGeom>
        <a:noFill/>
        <a:ln w="1079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73B3DA-3C1C-4998-A276-6C16C65889F6}">
      <dsp:nvSpPr>
        <dsp:cNvPr id="0" name=""/>
        <dsp:cNvSpPr/>
      </dsp:nvSpPr>
      <dsp:spPr>
        <a:xfrm>
          <a:off x="4416824" y="3544421"/>
          <a:ext cx="1069330" cy="1069330"/>
        </a:xfrm>
        <a:prstGeom prst="arc">
          <a:avLst>
            <a:gd name="adj1" fmla="val 2400000"/>
            <a:gd name="adj2" fmla="val 8400000"/>
          </a:avLst>
        </a:prstGeom>
        <a:noFill/>
        <a:ln w="1079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886DC4-1960-43A9-A934-18A32570E865}">
      <dsp:nvSpPr>
        <dsp:cNvPr id="0" name=""/>
        <dsp:cNvSpPr/>
      </dsp:nvSpPr>
      <dsp:spPr>
        <a:xfrm>
          <a:off x="3882159" y="3736900"/>
          <a:ext cx="2138660" cy="684371"/>
        </a:xfrm>
        <a:prstGeom prst="rect">
          <a:avLst/>
        </a:prstGeom>
        <a:noFill/>
        <a:ln w="1079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Joan</a:t>
          </a:r>
        </a:p>
      </dsp:txBody>
      <dsp:txXfrm>
        <a:off x="3882159" y="3736900"/>
        <a:ext cx="2138660" cy="6843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35B79-4F0B-4BBB-9347-EEBA6BD707B5}">
      <dsp:nvSpPr>
        <dsp:cNvPr id="0" name=""/>
        <dsp:cNvSpPr/>
      </dsp:nvSpPr>
      <dsp:spPr>
        <a:xfrm>
          <a:off x="2121407" y="64007"/>
          <a:ext cx="3072384" cy="307238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kern="120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Research &amp; Development</a:t>
          </a:r>
        </a:p>
      </dsp:txBody>
      <dsp:txXfrm>
        <a:off x="2531059" y="601675"/>
        <a:ext cx="2253081" cy="1382572"/>
      </dsp:txXfrm>
    </dsp:sp>
    <dsp:sp modelId="{80A71FCC-D8ED-4B17-96AA-4B1E9417F04B}">
      <dsp:nvSpPr>
        <dsp:cNvPr id="0" name=""/>
        <dsp:cNvSpPr/>
      </dsp:nvSpPr>
      <dsp:spPr>
        <a:xfrm>
          <a:off x="3230026" y="1984248"/>
          <a:ext cx="3072384" cy="3072384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kern="120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Sales &amp; Marketing</a:t>
          </a:r>
        </a:p>
      </dsp:txBody>
      <dsp:txXfrm>
        <a:off x="4169664" y="2777947"/>
        <a:ext cx="1843430" cy="1689811"/>
      </dsp:txXfrm>
    </dsp:sp>
    <dsp:sp modelId="{1852822B-FAFA-4EE8-9806-F2795960A790}">
      <dsp:nvSpPr>
        <dsp:cNvPr id="0" name=""/>
        <dsp:cNvSpPr/>
      </dsp:nvSpPr>
      <dsp:spPr>
        <a:xfrm>
          <a:off x="1012789" y="1984248"/>
          <a:ext cx="3072384" cy="3072384"/>
        </a:xfrm>
        <a:prstGeom prst="ellipse">
          <a:avLst/>
        </a:prstGeom>
        <a:solidFill>
          <a:srgbClr val="C00000">
            <a:alpha val="50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kern="120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Administration &amp; Human Resources</a:t>
          </a:r>
        </a:p>
      </dsp:txBody>
      <dsp:txXfrm>
        <a:off x="1302105" y="2777947"/>
        <a:ext cx="1843430" cy="16898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anchor="t" compatLnSpc="1"/>
          <a:lstStyle>
            <a:lvl1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 kumimoji="0" sz="1200" b="0" i="0" u="none" strike="noStrike" baseline="0">
                <a:solidFill>
                  <a:schemeClr val="tx1">
                    <a:alpha val="100000"/>
                  </a:schemeClr>
                </a:solidFill>
                <a:effectLst/>
                <a:latin typeface="Times New Roman"/>
                <a:ea typeface="+mn-ea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endParaRPr kumimoji="0" lang="en-US" altLang="x-none" sz="1200" b="0" i="0" u="none" strike="noStrike" baseline="0" dirty="0">
              <a:solidFill>
                <a:schemeClr val="tx1">
                  <a:alpha val="100000"/>
                </a:schemeClr>
              </a:solidFill>
              <a:effectLst/>
              <a:latin typeface="Times New Roman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anchor="t" compatLnSpc="1"/>
          <a:lstStyle>
            <a:lvl1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 kumimoji="0" sz="1200" b="0" i="0" u="none" strike="noStrike" baseline="0">
                <a:solidFill>
                  <a:schemeClr val="tx1">
                    <a:alpha val="100000"/>
                  </a:schemeClr>
                </a:solidFill>
                <a:effectLst/>
                <a:latin typeface="Times New Roman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endParaRPr kumimoji="0" lang="en-US" altLang="x-none" sz="1200" b="0" i="0" u="none" strike="noStrike" baseline="0" dirty="0">
              <a:solidFill>
                <a:schemeClr val="tx1">
                  <a:alpha val="100000"/>
                </a:schemeClr>
              </a:solidFill>
              <a:effectLst/>
              <a:latin typeface="Times New Roman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anchor="b" compatLnSpc="1"/>
          <a:lstStyle>
            <a:lvl1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 kumimoji="0" sz="1200" b="0" i="0" u="none" strike="noStrike" baseline="0">
                <a:solidFill>
                  <a:schemeClr val="tx1">
                    <a:alpha val="100000"/>
                  </a:schemeClr>
                </a:solidFill>
                <a:effectLst/>
                <a:latin typeface="Times New Roman"/>
                <a:ea typeface="+mn-ea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endParaRPr kumimoji="0" lang="en-US" altLang="x-none" sz="1200" b="0" i="0" u="none" strike="noStrike" baseline="0" dirty="0">
              <a:solidFill>
                <a:schemeClr val="tx1">
                  <a:alpha val="100000"/>
                </a:schemeClr>
              </a:solidFill>
              <a:effectLst/>
              <a:latin typeface="Times New Roman"/>
            </a:endParaRP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anchor="b" compatLnSpc="1"/>
          <a:lstStyle>
            <a:lvl1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 kumimoji="0" sz="1200" b="0" i="0" u="none" strike="noStrike" baseline="0">
                <a:solidFill>
                  <a:schemeClr val="tx1">
                    <a:alpha val="100000"/>
                  </a:schemeClr>
                </a:solidFill>
                <a:effectLst/>
                <a:latin typeface="Times New Roman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fld id="{FC214389-F4DA-4DAF-9B29-D8DE50566963}" type="slidenum">
              <a:rPr/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tabLst/>
              </a:pPr>
              <a:t>‹#›</a:t>
            </a:fld>
            <a:endParaRPr kumimoji="0" lang="en-US" altLang="x-none" sz="1200" b="0" i="0" u="none" strike="noStrike" baseline="0" dirty="0">
              <a:solidFill>
                <a:schemeClr val="tx1">
                  <a:alpha val="100000"/>
                </a:schemeClr>
              </a:solidFill>
              <a:effectLst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30011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anchor="t" compatLnSpc="1"/>
          <a:lstStyle>
            <a:lvl1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 kumimoji="0" sz="1200" b="0" i="0" u="none" strike="noStrike" baseline="0">
                <a:solidFill>
                  <a:schemeClr val="tx1">
                    <a:alpha val="100000"/>
                  </a:schemeClr>
                </a:solidFill>
                <a:effectLst/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endParaRPr kumimoji="0" lang="en-US" altLang="x-none" sz="1200" b="0" i="0" u="none" strike="noStrike" baseline="0" dirty="0">
              <a:solidFill>
                <a:schemeClr val="tx1">
                  <a:alpha val="100000"/>
                </a:schemeClr>
              </a:solidFill>
              <a:effectLst/>
              <a:latin typeface="Arial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anchor="t" compatLnSpc="1"/>
          <a:lstStyle>
            <a:lvl1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 kumimoji="0" sz="1200" b="0" i="0" u="none" strike="noStrike" baseline="0">
                <a:solidFill>
                  <a:schemeClr val="tx1">
                    <a:alpha val="100000"/>
                  </a:schemeClr>
                </a:solidFill>
                <a:effectLst/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endParaRPr kumimoji="0" lang="en-US" altLang="x-none" sz="1200" b="0" i="0" u="none" strike="noStrike" baseline="0" dirty="0">
              <a:solidFill>
                <a:schemeClr val="tx1">
                  <a:alpha val="100000"/>
                </a:schemeClr>
              </a:solidFill>
              <a:effectLst/>
              <a:latin typeface="Arial"/>
            </a:endParaRPr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  <a:effectLst/>
        </p:spPr>
        <p:txBody>
          <a:bodyPr vert="horz" wrap="squar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None/>
              <a:tabLst/>
            </a:pPr>
            <a:r>
              <a:rPr kumimoji="1" lang="en-US" altLang="x-none" sz="1200" b="0" i="0" u="none" strike="noStrike" baseline="0">
                <a:solidFill>
                  <a:schemeClr val="tx1">
                    <a:alpha val="100000"/>
                  </a:schemeClr>
                </a:solidFill>
                <a:effectLst/>
                <a:latin typeface="Times New Roman"/>
              </a:rPr>
              <a:t>Click to edit Master text styles</a:t>
            </a:r>
            <a:endParaRPr lang="en-US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None/>
              <a:tabLst/>
            </a:pPr>
            <a:r>
              <a:rPr kumimoji="1" lang="en-US" altLang="x-none" sz="1200" b="0" i="0" u="none" strike="noStrike" baseline="0">
                <a:solidFill>
                  <a:schemeClr val="tx1">
                    <a:alpha val="100000"/>
                  </a:schemeClr>
                </a:solidFill>
                <a:effectLst/>
                <a:latin typeface="Times New Roman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None/>
              <a:tabLst/>
            </a:pPr>
            <a:r>
              <a:rPr kumimoji="1" lang="en-US" altLang="x-none" sz="1200" b="0" i="0" u="none" strike="noStrike" baseline="0">
                <a:solidFill>
                  <a:schemeClr val="tx1">
                    <a:alpha val="100000"/>
                  </a:schemeClr>
                </a:solidFill>
                <a:effectLst/>
                <a:latin typeface="Times New Roman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None/>
              <a:tabLst/>
            </a:pPr>
            <a:r>
              <a:rPr kumimoji="1" lang="en-US" altLang="x-none" sz="1200" b="0" i="0" u="none" strike="noStrike" baseline="0">
                <a:solidFill>
                  <a:schemeClr val="tx1">
                    <a:alpha val="100000"/>
                  </a:schemeClr>
                </a:solidFill>
                <a:effectLst/>
                <a:latin typeface="Times New Roman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None/>
              <a:tabLst/>
            </a:pPr>
            <a:r>
              <a:rPr kumimoji="1" lang="en-US" altLang="x-none" sz="1200" b="0" i="0" u="none" strike="noStrike" baseline="0">
                <a:solidFill>
                  <a:schemeClr val="tx1">
                    <a:alpha val="100000"/>
                  </a:schemeClr>
                </a:solidFill>
                <a:effectLst/>
                <a:latin typeface="Times New Roman"/>
              </a:rPr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anchor="b" compatLnSpc="1"/>
          <a:lstStyle>
            <a:lvl1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 kumimoji="0" sz="1200" b="0" i="0" u="none" strike="noStrike" baseline="0">
                <a:solidFill>
                  <a:schemeClr val="tx1">
                    <a:alpha val="100000"/>
                  </a:schemeClr>
                </a:solidFill>
                <a:effectLst/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endParaRPr kumimoji="0" lang="en-US" altLang="x-none" sz="1200" b="0" i="0" u="none" strike="noStrike" baseline="0" dirty="0">
              <a:solidFill>
                <a:schemeClr val="tx1">
                  <a:alpha val="100000"/>
                </a:schemeClr>
              </a:solidFill>
              <a:effectLst/>
              <a:latin typeface="Arial"/>
            </a:endParaRPr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anchor="b" compatLnSpc="1"/>
          <a:lstStyle>
            <a:lvl1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 kumimoji="0" sz="1200" b="0" i="0" u="none" strike="noStrike" baseline="0">
                <a:solidFill>
                  <a:schemeClr val="tx1">
                    <a:alpha val="100000"/>
                  </a:schemeClr>
                </a:solidFill>
                <a:effectLst/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fld id="{401AA26B-5E4E-4129-A89C-394A954597AD}" type="slidenum">
              <a:rPr/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tabLst/>
              </a:pPr>
              <a:t>‹#›</a:t>
            </a:fld>
            <a:endParaRPr kumimoji="0" lang="en-US" altLang="x-none" sz="1200" b="0" i="0" u="none" strike="noStrike" baseline="0" dirty="0">
              <a:solidFill>
                <a:schemeClr val="tx1">
                  <a:alpha val="100000"/>
                </a:schemeClr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1508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fld id="{401AA26B-5E4E-4129-A89C-394A954597AD}" type="slidenum">
              <a:rPr lang="en-US" smtClean="0"/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tabLst/>
              </a:pPr>
              <a:t>3</a:t>
            </a:fld>
            <a:endParaRPr kumimoji="0" lang="en-US" altLang="x-none" sz="1200" b="0" i="0" u="none" strike="noStrike" baseline="0" dirty="0">
              <a:solidFill>
                <a:schemeClr val="tx1">
                  <a:alpha val="100000"/>
                </a:schemeClr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2591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x-non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30BD-BC74-44B8-90FA-E3F7015DB404}" type="slidenum">
              <a:rPr lang="en-US" altLang="x-none" smtClean="0"/>
              <a:pPr/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724787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prism dir="u" isContent="1"/>
        <p:sndAc>
          <p:stSnd>
            <p:snd r:embed="rId1" name="drumroll.wav"/>
          </p:stSnd>
        </p:sndAc>
      </p:transition>
    </mc:Choice>
    <mc:Fallback xmlns="">
      <p:transition spd="slow" advClick="0" advTm="4000">
        <p:fade/>
        <p:sndAc>
          <p:stSnd>
            <p:snd r:embed="rId3" name="drumroll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x-non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x-non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24AE-5EEF-48E2-B64D-7422156780BC}" type="slidenum">
              <a:rPr lang="en-US" altLang="x-none" smtClean="0"/>
              <a:pPr/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898855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prism dir="u" isContent="1"/>
        <p:sndAc>
          <p:stSnd>
            <p:snd r:embed="rId1" name="drumroll.wav"/>
          </p:stSnd>
        </p:sndAc>
      </p:transition>
    </mc:Choice>
    <mc:Fallback xmlns="">
      <p:transition spd="slow" advClick="0" advTm="4000">
        <p:fade/>
        <p:sndAc>
          <p:stSnd>
            <p:snd r:embed="rId3" name="drumroll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x-non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x-non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24AE-5EEF-48E2-B64D-7422156780BC}" type="slidenum">
              <a:rPr lang="en-US" altLang="x-none" smtClean="0"/>
              <a:pPr/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3166077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prism dir="u" isContent="1"/>
        <p:sndAc>
          <p:stSnd>
            <p:snd r:embed="rId1" name="drumroll.wav"/>
          </p:stSnd>
        </p:sndAc>
      </p:transition>
    </mc:Choice>
    <mc:Fallback xmlns="">
      <p:transition spd="slow" advClick="0" advTm="4000">
        <p:fade/>
        <p:sndAc>
          <p:stSnd>
            <p:snd r:embed="rId3" name="drumroll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2C58-682A-4105-BB6B-F2E9745E80DD}" type="slidenum">
              <a:rPr lang="en-US" altLang="x-none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73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4000">
        <p14:prism dir="u" isContent="1"/>
        <p:sndAc>
          <p:stSnd>
            <p:snd r:embed="rId1" name="drumroll.wav"/>
          </p:stSnd>
        </p:sndAc>
      </p:transition>
    </mc:Choice>
    <mc:Fallback xmlns="">
      <p:transition spd="slow" advClick="0" advTm="4000">
        <p:fade/>
        <p:sndAc>
          <p:stSnd>
            <p:snd r:embed="rId3" name="drumroll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459C-60CE-4756-80B8-DC516B1118AF}" type="slidenum">
              <a:rPr lang="en-US" altLang="x-none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7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prism dir="u" isContent="1"/>
        <p:sndAc>
          <p:stSnd>
            <p:snd r:embed="rId1" name="drumroll.wav"/>
          </p:stSnd>
        </p:sndAc>
      </p:transition>
    </mc:Choice>
    <mc:Fallback xmlns="">
      <p:transition spd="slow" advClick="0" advTm="4000">
        <p:fade/>
        <p:sndAc>
          <p:stSnd>
            <p:snd r:embed="rId3" name="drumroll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x-non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24AE-5EEF-48E2-B64D-7422156780BC}" type="slidenum">
              <a:rPr lang="en-US" altLang="x-none" smtClean="0"/>
              <a:pPr/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67954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prism dir="u" isContent="1"/>
        <p:sndAc>
          <p:stSnd>
            <p:snd r:embed="rId1" name="drumroll.wav"/>
          </p:stSnd>
        </p:sndAc>
      </p:transition>
    </mc:Choice>
    <mc:Fallback xmlns="">
      <p:transition spd="slow" advClick="0" advTm="4000">
        <p:fade/>
        <p:sndAc>
          <p:stSnd>
            <p:snd r:embed="rId3" name="drumroll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x-none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x-none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24AE-5EEF-48E2-B64D-7422156780BC}" type="slidenum">
              <a:rPr lang="en-US" altLang="x-none" smtClean="0"/>
              <a:pPr/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85859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prism dir="u" isContent="1"/>
        <p:sndAc>
          <p:stSnd>
            <p:snd r:embed="rId1" name="drumroll.wav"/>
          </p:stSnd>
        </p:sndAc>
      </p:transition>
    </mc:Choice>
    <mc:Fallback xmlns="">
      <p:transition spd="slow" advClick="0" advTm="4000">
        <p:fade/>
        <p:sndAc>
          <p:stSnd>
            <p:snd r:embed="rId3" name="drumroll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x-none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x-none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24AE-5EEF-48E2-B64D-7422156780BC}" type="slidenum">
              <a:rPr lang="en-US" altLang="x-none" smtClean="0"/>
              <a:pPr/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34804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prism dir="u" isContent="1"/>
        <p:sndAc>
          <p:stSnd>
            <p:snd r:embed="rId1" name="drumroll.wav"/>
          </p:stSnd>
        </p:sndAc>
      </p:transition>
    </mc:Choice>
    <mc:Fallback xmlns="">
      <p:transition spd="slow" advClick="0" advTm="4000">
        <p:fade/>
        <p:sndAc>
          <p:stSnd>
            <p:snd r:embed="rId3" name="drumroll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047A-B30F-4241-A82B-F4F5629E5D80}" type="slidenum">
              <a:rPr lang="en-US" altLang="x-none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25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prism dir="u" isContent="1"/>
        <p:sndAc>
          <p:stSnd>
            <p:snd r:embed="rId1" name="drumroll.wav"/>
          </p:stSnd>
        </p:sndAc>
      </p:transition>
    </mc:Choice>
    <mc:Fallback xmlns="">
      <p:transition spd="slow" advClick="0" advTm="4000">
        <p:fade/>
        <p:sndAc>
          <p:stSnd>
            <p:snd r:embed="rId3" name="drumroll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48DB-1D2F-4BBF-A6AB-4A7F8376B1CB}" type="slidenum">
              <a:rPr lang="en-US" altLang="x-none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95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prism dir="u" isContent="1"/>
        <p:sndAc>
          <p:stSnd>
            <p:snd r:embed="rId1" name="drumroll.wav"/>
          </p:stSnd>
        </p:sndAc>
      </p:transition>
    </mc:Choice>
    <mc:Fallback xmlns="">
      <p:transition spd="slow" advClick="0" advTm="4000">
        <p:fade/>
        <p:sndAc>
          <p:stSnd>
            <p:snd r:embed="rId3" name="drumroll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x-none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x-none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24AE-5EEF-48E2-B64D-7422156780BC}" type="slidenum">
              <a:rPr lang="en-US" altLang="x-none" smtClean="0"/>
              <a:pPr/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60817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prism dir="u" isContent="1"/>
        <p:sndAc>
          <p:stSnd>
            <p:snd r:embed="rId1" name="drumroll.wav"/>
          </p:stSnd>
        </p:sndAc>
      </p:transition>
    </mc:Choice>
    <mc:Fallback xmlns="">
      <p:transition spd="slow" advClick="0" advTm="4000">
        <p:fade/>
        <p:sndAc>
          <p:stSnd>
            <p:snd r:embed="rId3" name="drumroll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x-none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altLang="x-none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A24AE-5EEF-48E2-B64D-7422156780BC}" type="slidenum">
              <a:rPr lang="en-US" altLang="x-none" smtClean="0"/>
              <a:pPr/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56979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prism dir="u" isContent="1"/>
        <p:sndAc>
          <p:stSnd>
            <p:snd r:embed="rId1" name="drumroll.wav"/>
          </p:stSnd>
        </p:sndAc>
      </p:transition>
    </mc:Choice>
    <mc:Fallback xmlns="">
      <p:transition spd="slow" advClick="0" advTm="4000">
        <p:fade/>
        <p:sndAc>
          <p:stSnd>
            <p:snd r:embed="rId3" name="drumroll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altLang="x-non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BDEA24AE-5EEF-48E2-B64D-7422156780BC}" type="slidenum">
              <a:rPr lang="en-US" altLang="x-none" smtClean="0"/>
              <a:pPr/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878446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prism dir="u" isContent="1"/>
        <p:sndAc>
          <p:stSnd>
            <p:snd r:embed="rId14" name="drumroll.wav"/>
          </p:stSnd>
        </p:sndAc>
      </p:transition>
    </mc:Choice>
    <mc:Fallback xmlns="">
      <p:transition spd="slow" advClick="0" advTm="4000">
        <p:fade/>
        <p:sndAc>
          <p:stSnd>
            <p:snd r:embed="rId15" name="drumroll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/>
              <a:t>Status Meeting</a:t>
            </a:r>
            <a:endParaRPr lang="en-US" dirty="0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x-none"/>
              <a:t>Blue Yonder Airlines</a:t>
            </a:r>
            <a:endParaRPr lang="en-US"/>
          </a:p>
          <a:p>
            <a:endParaRPr lang="en-US" altLang="x-non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prism dir="u" isContent="1"/>
        <p:sndAc>
          <p:stSnd>
            <p:snd r:embed="rId2" name="drumroll.wav"/>
          </p:stSnd>
        </p:sndAc>
      </p:transition>
    </mc:Choice>
    <mc:Fallback xmlns="">
      <p:transition spd="slow" advClick="0" advTm="4000">
        <p:fade/>
        <p:sndAc>
          <p:stSnd>
            <p:snd r:embed="rId3" name="drumroll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Are We Doing?</a:t>
            </a:r>
            <a:endParaRPr lang="en-US" dirty="0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/>
              <a:t>Department heads will give an overview of their performance against their objectives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4000">
        <p14:prism dir="u" isContent="1"/>
        <p:sndAc>
          <p:stSnd>
            <p:snd r:embed="rId2" name="drumroll.wav"/>
          </p:stSnd>
        </p:sndAc>
      </p:transition>
    </mc:Choice>
    <mc:Fallback xmlns="">
      <p:transition spd="slow" advClick="0" advTm="4000">
        <p:fade/>
        <p:sndAc>
          <p:stSnd>
            <p:snd r:embed="rId3" name="drumroll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Organizational Overview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178895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prism dir="u" isContent="1"/>
        <p:sndAc>
          <p:stSnd>
            <p:snd r:embed="rId3" name="drumroll.wav"/>
          </p:stSnd>
        </p:sndAc>
      </p:transition>
    </mc:Choice>
    <mc:Fallback xmlns="">
      <p:transition spd="slow" advClick="0" advTm="4000">
        <p:fade/>
        <p:sndAc>
          <p:stSnd>
            <p:snd r:embed="rId9" name="drumroll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Key Spending Areas</a:t>
            </a:r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503508186"/>
              </p:ext>
            </p:extLst>
          </p:nvPr>
        </p:nvGraphicFramePr>
        <p:xfrm>
          <a:off x="3869268" y="864108"/>
          <a:ext cx="7315200" cy="512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4000">
        <p14:prism dir="u" isContent="1"/>
        <p:sndAc>
          <p:stSnd>
            <p:snd r:embed="rId2" name="drumroll.wav"/>
          </p:stSnd>
        </p:sndAc>
      </p:transition>
    </mc:Choice>
    <mc:Fallback xmlns="">
      <p:transition spd="slow" advClick="0" advTm="4000">
        <p:fade/>
        <p:sndAc>
          <p:stSnd>
            <p:snd r:embed="rId8" name="drumroll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206728FAA86945B8C7133531283981" ma:contentTypeVersion="4" ma:contentTypeDescription="Create a new document." ma:contentTypeScope="" ma:versionID="340ae370e9f68357f7df70ea4d3a3589">
  <xsd:schema xmlns:xsd="http://www.w3.org/2001/XMLSchema" xmlns:xs="http://www.w3.org/2001/XMLSchema" xmlns:p="http://schemas.microsoft.com/office/2006/metadata/properties" xmlns:ns2="77becc8e-7285-40d5-b8ce-a40dd94f244c" xmlns:ns3="86983467-61e0-4d79-9d88-8ccc23b81f9f" targetNamespace="http://schemas.microsoft.com/office/2006/metadata/properties" ma:root="true" ma:fieldsID="83f37ba5e44e4c72cb643b0dcb18e09d" ns2:_="" ns3:_="">
    <xsd:import namespace="77becc8e-7285-40d5-b8ce-a40dd94f244c"/>
    <xsd:import namespace="86983467-61e0-4d79-9d88-8ccc23b81f9f"/>
    <xsd:element name="properties">
      <xsd:complexType>
        <xsd:sequence>
          <xsd:element name="documentManagement">
            <xsd:complexType>
              <xsd:all>
                <xsd:element ref="ns2:Stage-BookINDDs" minOccurs="0"/>
                <xsd:element ref="ns2:SharedWithUsers" minOccurs="0"/>
                <xsd:element ref="ns2:SharedWithDetails" minOccurs="0"/>
                <xsd:element ref="ns3:Notes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becc8e-7285-40d5-b8ce-a40dd94f244c" elementFormDefault="qualified">
    <xsd:import namespace="http://schemas.microsoft.com/office/2006/documentManagement/types"/>
    <xsd:import namespace="http://schemas.microsoft.com/office/infopath/2007/PartnerControls"/>
    <xsd:element name="Stage-BookINDDs" ma:index="2" nillable="true" ma:displayName="Stage-BookINDDs" ma:description="Process stages for InDesign files" ma:internalName="Stage_x002d_BookINDD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Ready for Layout/Graphics"/>
                    <xsd:enumeration value="Proof 1"/>
                    <xsd:enumeration value="AU PDF Review"/>
                    <xsd:enumeration value="Layout 2"/>
                    <xsd:enumeration value="Proof 2"/>
                    <xsd:enumeration value="Layout Crx"/>
                    <xsd:enumeration value="Proof Crx"/>
                    <xsd:enumeration value="Page Turning"/>
                    <xsd:enumeration value="Page Turning Proof Crx"/>
                    <xsd:enumeration value="Final"/>
                    <xsd:enumeration value="See Notes &gt;&gt;"/>
                  </xsd:restriction>
                </xsd:simpleType>
              </xsd:element>
            </xsd:sequence>
          </xsd:extension>
        </xsd:complexContent>
      </xsd:complexType>
    </xsd:element>
    <xsd:element name="SharedWithUsers" ma:index="5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6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83467-61e0-4d79-9d88-8ccc23b81f9f" elementFormDefault="qualified">
    <xsd:import namespace="http://schemas.microsoft.com/office/2006/documentManagement/types"/>
    <xsd:import namespace="http://schemas.microsoft.com/office/infopath/2007/PartnerControls"/>
    <xsd:element name="Notes0" ma:index="11" nillable="true" ma:displayName="Notes" ma:internalName="Notes0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Stage-BookINDDs xmlns="77becc8e-7285-40d5-b8ce-a40dd94f244c"/>
    <Notes0 xmlns="86983467-61e0-4d79-9d88-8ccc23b81f9f" xsi:nil="true"/>
  </documentManagement>
</p:properties>
</file>

<file path=customXml/itemProps1.xml><?xml version="1.0" encoding="utf-8"?>
<ds:datastoreItem xmlns:ds="http://schemas.openxmlformats.org/officeDocument/2006/customXml" ds:itemID="{E5150C13-2B38-45AF-AC04-9C6B6A889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becc8e-7285-40d5-b8ce-a40dd94f244c"/>
    <ds:schemaRef ds:uri="86983467-61e0-4d79-9d88-8ccc23b81f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582795-3451-4B58-AA14-D1BCAB6EA6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FA8DD6-D06C-46F1-B151-D119BD27C66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4863681-c067-4c62-bc75-95bf3ac03d16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77becc8e-7285-40d5-b8ce-a40dd94f244c"/>
    <ds:schemaRef ds:uri="86983467-61e0-4d79-9d88-8ccc23b81f9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0</TotalTime>
  <Words>43</Words>
  <Application>Microsoft Office PowerPoint</Application>
  <PresentationFormat>Widescreen</PresentationFormat>
  <Paragraphs>15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Corbel</vt:lpstr>
      <vt:lpstr>Times New Roman</vt:lpstr>
      <vt:lpstr>Wingdings 2</vt:lpstr>
      <vt:lpstr>Frame</vt:lpstr>
      <vt:lpstr>Status Meeting</vt:lpstr>
      <vt:lpstr>How Are We Doing?</vt:lpstr>
      <vt:lpstr>Organizational Overview</vt:lpstr>
      <vt:lpstr>Key Spending Areas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2010-10-12T17:53:45Z</dcterms:created>
  <dcterms:modified xsi:type="dcterms:W3CDTF">2018-02-26T06:53:41Z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0x0101001E206728FAA86945B8C7133531283981</vt:lpwstr>
  </property>
</Properties>
</file>