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8" r:id="rId4"/>
  </p:sldMasterIdLst>
  <p:sldIdLst>
    <p:sldId id="256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921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726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959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462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169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32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141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111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162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333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68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130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4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156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70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5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DFF08F-DC6B-4601-B491-B0F83F6DD2DA}" type="datetimeFigureOut">
              <a:rPr lang="en-US" smtClean="0"/>
              <a:pPr/>
              <a:t>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My Vacation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fabulous family cruise</a:t>
            </a:r>
          </a:p>
        </p:txBody>
      </p:sp>
      <p:pic>
        <p:nvPicPr>
          <p:cNvPr id="4" name="PowerPoint_3-4b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478843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668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Video</a:t>
            </a:r>
          </a:p>
        </p:txBody>
      </p:sp>
      <p:sp>
        <p:nvSpPr>
          <p:cNvPr id="5" name="Θέση περιεχομένου 4">
            <a:extLst>
              <a:ext uri="{FF2B5EF4-FFF2-40B4-BE49-F238E27FC236}">
                <a16:creationId xmlns:a16="http://schemas.microsoft.com/office/drawing/2014/main" id="{92441C69-5257-48BA-83FB-3AE6E81F47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481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Drill Team">
      <a:majorFont>
        <a:latin typeface="Britannic Bold"/>
        <a:ea typeface=""/>
        <a:cs typeface=""/>
      </a:majorFont>
      <a:minorFont>
        <a:latin typeface="Candara"/>
        <a:ea typeface=""/>
        <a:cs typeface="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D62D3A-755D-48B5-A090-550D0874B4D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8034D5-7BA0-40B0-87CC-2541D81E3FB3}">
  <ds:schemaRefs>
    <ds:schemaRef ds:uri="77becc8e-7285-40d5-b8ce-a40dd94f244c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86983467-61e0-4d79-9d88-8ccc23b81f9f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0A3D4DC-FAC8-47DA-A01C-4C47E9F13D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1359</TotalTime>
  <Words>8</Words>
  <Application>Microsoft Office PowerPoint</Application>
  <PresentationFormat>Ευρεία οθόνη</PresentationFormat>
  <Paragraphs>3</Paragraphs>
  <Slides>2</Slides>
  <Notes>0</Notes>
  <HiddenSlides>0</HiddenSlides>
  <MMClips>1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</vt:i4>
      </vt:variant>
    </vt:vector>
  </HeadingPairs>
  <TitlesOfParts>
    <vt:vector size="6" baseType="lpstr">
      <vt:lpstr>Arial</vt:lpstr>
      <vt:lpstr>Britannic Bold</vt:lpstr>
      <vt:lpstr>Candara</vt:lpstr>
      <vt:lpstr>Organic</vt:lpstr>
      <vt:lpstr>My Vacation</vt:lpstr>
      <vt:lpstr>My 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Vacation</dc:title>
  <dc:creator>Labtech</dc:creator>
  <cp:lastModifiedBy>Labtech Κέντρα Πληροφορικής</cp:lastModifiedBy>
  <cp:revision>4</cp:revision>
  <dcterms:created xsi:type="dcterms:W3CDTF">2013-09-07T02:06:58Z</dcterms:created>
  <dcterms:modified xsi:type="dcterms:W3CDTF">2018-07-19T04:44:24Z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