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4" r:id="rId4"/>
  </p:sldMasterIdLst>
  <p:notesMasterIdLst>
    <p:notesMasterId r:id="rId12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x="12192000" cy="6858000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70" autoAdjust="0"/>
    <p:restoredTop sz="94660"/>
  </p:normalViewPr>
  <p:slideViewPr>
    <p:cSldViewPr>
      <p:cViewPr varScale="1">
        <p:scale>
          <a:sx n="111" d="100"/>
          <a:sy n="111" d="100"/>
        </p:scale>
        <p:origin x="456" y="10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2447E72A-D913-4DC2-9E0A-E520CE8FCC86}" type="datetimeFigureOut">
              <a:rPr lang="en-US" smtClean="0"/>
              <a:pPr/>
              <a:t>9/12/2018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A5D78FC6-CE17-4259-A63C-DDFC12E048F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 bright="42000" contrast="-68000"/>
          </a:blip>
          <a:srcRect/>
          <a:stretch>
            <a:fillRect l="-30000" t="-20000" r="-2000" b="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12192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10" name="Rectangle 9"/>
          <p:cNvSpPr/>
          <p:nvPr/>
        </p:nvSpPr>
        <p:spPr>
          <a:xfrm>
            <a:off x="-12192" y="6053328"/>
            <a:ext cx="2999232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11" name="Rectangle 10"/>
          <p:cNvSpPr/>
          <p:nvPr/>
        </p:nvSpPr>
        <p:spPr>
          <a:xfrm>
            <a:off x="3145536" y="6044184"/>
            <a:ext cx="90464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3149600" y="4038600"/>
            <a:ext cx="8636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149600" y="6050037"/>
            <a:ext cx="89408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01600" y="6068699"/>
            <a:ext cx="27432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/>
            <a:fld id="{743653DA-8BF4-4869-96FE-9BCF43372D46}" type="datetime8">
              <a:rPr lang="en-US" smtClean="0"/>
              <a:pPr algn="ctr"/>
              <a:t>9/12/2018 12:39 PM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780524" y="236539"/>
            <a:ext cx="78232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0668000" y="228600"/>
            <a:ext cx="11176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AC53DF-4216-466D-99A7-94400E6C2A25}" type="slidenum">
              <a:rPr lang="en-US" smtClean="0"/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816DF-213E-421B-92D3-C068DBB023D6}" type="datetime8">
              <a:rPr lang="en-US" smtClean="0">
                <a:solidFill>
                  <a:schemeClr val="tx2"/>
                </a:solidFill>
              </a:rPr>
              <a:pPr/>
              <a:t>9/12/2018 12:39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C53DF-4216-466D-99A7-94400E6C2A25}" type="slidenum">
              <a:rPr lang="en-US" sz="1200" smtClean="0">
                <a:solidFill>
                  <a:schemeClr val="tx2"/>
                </a:solidFill>
              </a:rPr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37600" y="609601"/>
            <a:ext cx="27432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09600"/>
            <a:ext cx="7416800" cy="551656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737600" y="6248403"/>
            <a:ext cx="2946400" cy="365125"/>
          </a:xfrm>
        </p:spPr>
        <p:txBody>
          <a:bodyPr/>
          <a:lstStyle/>
          <a:p>
            <a:fld id="{8D3816DF-213E-421B-92D3-C068DBB023D6}" type="datetime8">
              <a:rPr lang="en-US" smtClean="0">
                <a:solidFill>
                  <a:schemeClr val="tx2"/>
                </a:solidFill>
              </a:rPr>
              <a:pPr/>
              <a:t>9/12/2018 12:39 PM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602" y="6248208"/>
            <a:ext cx="7431311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8128424" y="0"/>
            <a:ext cx="42672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8189384" y="609600"/>
            <a:ext cx="3048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Rectangle 8"/>
          <p:cNvSpPr/>
          <p:nvPr/>
        </p:nvSpPr>
        <p:spPr>
          <a:xfrm>
            <a:off x="8189384" y="0"/>
            <a:ext cx="3048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8075084" y="103716"/>
            <a:ext cx="533400" cy="325968"/>
          </a:xfrm>
        </p:spPr>
        <p:txBody>
          <a:bodyPr/>
          <a:lstStyle/>
          <a:p>
            <a:fld id="{72AC53DF-4216-466D-99A7-94400E6C2A25}" type="slidenum">
              <a:rPr lang="en-US" sz="1200" smtClean="0">
                <a:solidFill>
                  <a:schemeClr val="tx2"/>
                </a:solidFill>
              </a:rPr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cover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03BA2-1242-4374-86E0-083C650FB31B}" type="slidenum">
              <a:rPr lang="en-US" altLang="x-none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022990"/>
      </p:ext>
    </p:extLst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864" y="228600"/>
            <a:ext cx="10871200" cy="990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29108-AC8D-4212-9283-60D9E99BF07A}" type="datetime8">
              <a:rPr lang="en-US" smtClean="0"/>
              <a:pPr/>
              <a:t>9/12/2018 12:39 PM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816864" y="1600200"/>
            <a:ext cx="10871200" cy="4495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801" y="2743200"/>
            <a:ext cx="9497484" cy="1673225"/>
          </a:xfrm>
        </p:spPr>
        <p:txBody>
          <a:bodyPr anchor="t"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12192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7272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9" name="Rectangle 8"/>
          <p:cNvSpPr/>
          <p:nvPr/>
        </p:nvSpPr>
        <p:spPr>
          <a:xfrm>
            <a:off x="1828800" y="1600200"/>
            <a:ext cx="103632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600200"/>
            <a:ext cx="1016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ED3D3-6235-4F4C-B439-DF277FB555A7}" type="datetime8">
              <a:rPr lang="en-US" smtClean="0"/>
              <a:pPr/>
              <a:t>9/12/2018 12:39 PM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7272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/>
            <a:fld id="{1AD93096-5B34-4342-9326-69289CEAE4C2}" type="slidenum">
              <a:rPr lang="en-US" smtClean="0"/>
              <a:pPr algn="ctr"/>
              <a:t>‹#›</a:t>
            </a:fld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812800" y="1589567"/>
            <a:ext cx="5181600" cy="4572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459868" y="1589567"/>
            <a:ext cx="5181600" cy="4572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B5F1E3E-4B2F-4895-B65E-28B2E64F39F6}" type="datetime8">
              <a:rPr lang="en-US" smtClean="0"/>
              <a:pPr/>
              <a:t>9/12/2018 12:39 PM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/>
            <a:fld id="{1AD93096-5B34-4342-9326-69289CEAE4C2}" type="slidenum">
              <a:rPr lang="en-US" smtClean="0"/>
              <a:pPr algn="ctr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273050"/>
            <a:ext cx="108712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812800" y="2438400"/>
            <a:ext cx="5181600" cy="35814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6400800" y="2438400"/>
            <a:ext cx="5181600" cy="35814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3085435-8225-4333-BFFA-0096413F0D76}" type="datetime8">
              <a:rPr lang="en-US" smtClean="0"/>
              <a:pPr/>
              <a:t>9/12/2018 12:39 PM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/>
            <a:fld id="{1AD93096-5B34-4342-9326-69289CEAE4C2}" type="slidenum">
              <a:rPr lang="en-US" smtClean="0"/>
              <a:pPr algn="ctr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812800" y="1752600"/>
            <a:ext cx="51816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6400800" y="1752600"/>
            <a:ext cx="51816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3C494-2A87-468C-A21B-CB14FB9ABB00}" type="datetime8">
              <a:rPr lang="en-US" smtClean="0"/>
              <a:pPr/>
              <a:t>9/12/2018 12:39 PM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0FA0-5B31-4864-A2BB-719EA5A679C6}" type="datetime8">
              <a:rPr lang="en-US" smtClean="0"/>
              <a:pPr/>
              <a:t>9/12/2018 12:39 PM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711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273050"/>
            <a:ext cx="107696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CC0C8-36B8-442A-833D-B6AACE86BB77}" type="datetime8">
              <a:rPr lang="en-US" smtClean="0"/>
              <a:pPr/>
              <a:t>9/12/2018 12:39 PM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3149600" y="1752600"/>
            <a:ext cx="8534400" cy="44196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8" name="Picture 7" descr="sm_pencil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6865" y="1755649"/>
            <a:ext cx="2153743" cy="2145615"/>
          </a:xfrm>
          <a:prstGeom prst="rect">
            <a:avLst/>
          </a:prstGeom>
          <a:ln w="50800" cap="sq" cmpd="dbl">
            <a:solidFill>
              <a:schemeClr val="accent2"/>
            </a:solidFill>
            <a:miter lim="800000"/>
          </a:ln>
        </p:spPr>
      </p:pic>
    </p:spTree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33600" y="5486400"/>
            <a:ext cx="97536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12192" y="4572000"/>
            <a:ext cx="12192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9" name="Rectangle 8"/>
          <p:cNvSpPr/>
          <p:nvPr/>
        </p:nvSpPr>
        <p:spPr>
          <a:xfrm>
            <a:off x="-12192" y="4663440"/>
            <a:ext cx="195072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10" name="Rectangle 9"/>
          <p:cNvSpPr/>
          <p:nvPr/>
        </p:nvSpPr>
        <p:spPr>
          <a:xfrm>
            <a:off x="2060448" y="4654296"/>
            <a:ext cx="10131552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4648200"/>
            <a:ext cx="97536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 bwMode="white">
          <a:xfrm>
            <a:off x="1930400" y="0"/>
            <a:ext cx="134112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31200" y="6248401"/>
            <a:ext cx="3556000" cy="365125"/>
          </a:xfrm>
        </p:spPr>
        <p:txBody>
          <a:bodyPr rtlCol="0"/>
          <a:lstStyle/>
          <a:p>
            <a:fld id="{51E20EC5-AC53-4169-941E-EDF10CD23748}" type="datetime8">
              <a:rPr lang="en-US" smtClean="0"/>
              <a:pPr/>
              <a:t>9/12/2018 12:39 PM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9304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/>
            <a:fld id="{1AD93096-5B34-4342-9326-69289CEAE4C2}" type="slidenum">
              <a:rPr lang="en-US" smtClean="0"/>
              <a:pPr algn="ctr"/>
              <a:t>‹#›</a:t>
            </a:fld>
            <a:endParaRPr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2133600" y="6248207"/>
            <a:ext cx="6096000" cy="365125"/>
          </a:xfrm>
        </p:spPr>
        <p:txBody>
          <a:bodyPr rtlCol="0"/>
          <a:lstStyle/>
          <a:p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80768" y="0"/>
            <a:ext cx="10111232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812800" y="228600"/>
            <a:ext cx="108712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816864" y="1600200"/>
            <a:ext cx="108712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128000" y="6248401"/>
            <a:ext cx="3556000" cy="365125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fld id="{8D3816DF-213E-421B-92D3-C068DBB023D6}" type="datetime8">
              <a:rPr lang="en-US" smtClean="0">
                <a:solidFill>
                  <a:schemeClr val="tx2"/>
                </a:solidFill>
              </a:rPr>
              <a:pPr/>
              <a:t>9/12/2018 12:39 PM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12801" y="6248207"/>
            <a:ext cx="7228111" cy="365125"/>
          </a:xfrm>
          <a:prstGeom prst="rect">
            <a:avLst/>
          </a:prstGeom>
        </p:spPr>
        <p:txBody>
          <a:bodyPr vert="horz" anchor="ctr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 algn="r"/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12192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7112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9" name="Rectangle 8"/>
          <p:cNvSpPr/>
          <p:nvPr/>
        </p:nvSpPr>
        <p:spPr>
          <a:xfrm>
            <a:off x="787400" y="1280160"/>
            <a:ext cx="1140460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7112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pPr algn="ctr"/>
            <a:fld id="{72AC53DF-4216-466D-99A7-94400E6C2A25}" type="slidenum">
              <a:rPr lang="en-US" sz="1200" smtClean="0">
                <a:solidFill>
                  <a:schemeClr val="tx2"/>
                </a:solidFill>
              </a:rPr>
              <a:pPr algn="ctr"/>
              <a:t>‹#›</a:t>
            </a:fld>
            <a:endParaRPr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</p:sldLayoutIdLst>
  <p:transition spd="slow">
    <p:cover/>
  </p:transition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3810000" y="4343400"/>
            <a:ext cx="6477000" cy="14478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Who Am I?</a:t>
            </a:r>
            <a:br>
              <a:rPr lang="en-US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A Journey into Journaling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Growing Pains series</a:t>
            </a:r>
          </a:p>
        </p:txBody>
      </p:sp>
    </p:spTree>
  </p:cSld>
  <p:clrMapOvr>
    <a:masterClrMapping/>
  </p:clrMapOvr>
  <p:transition spd="slow">
    <p:cov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Journaling?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conversation with yourself</a:t>
            </a:r>
          </a:p>
          <a:p>
            <a:r>
              <a:rPr lang="en-US" dirty="0"/>
              <a:t>Time to think about the day</a:t>
            </a:r>
          </a:p>
          <a:p>
            <a:r>
              <a:rPr lang="en-US" dirty="0"/>
              <a:t>A way to process stressful events</a:t>
            </a:r>
          </a:p>
          <a:p>
            <a:r>
              <a:rPr lang="en-US" dirty="0"/>
              <a:t>Getting things off your mind</a:t>
            </a:r>
          </a:p>
        </p:txBody>
      </p:sp>
    </p:spTree>
    <p:extLst>
      <p:ext uri="{BB962C8B-B14F-4D97-AF65-F5344CB8AC3E}">
        <p14:creationId xmlns:p14="http://schemas.microsoft.com/office/powerpoint/2010/main" val="1432385687"/>
      </p:ext>
    </p:extLst>
  </p:cSld>
  <p:clrMapOvr>
    <a:masterClrMapping/>
  </p:clrMapOvr>
  <p:transition spd="slow">
    <p:cove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Set Yourself Up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Choose your special book</a:t>
            </a:r>
          </a:p>
          <a:p>
            <a:r>
              <a:rPr lang="en-US"/>
              <a:t>Choose a special time</a:t>
            </a:r>
          </a:p>
          <a:p>
            <a:r>
              <a:rPr lang="en-US"/>
              <a:t>Choose a special place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8987341"/>
      </p:ext>
    </p:extLst>
  </p:cSld>
  <p:clrMapOvr>
    <a:masterClrMapping/>
  </p:clrMapOvr>
  <p:transition spd="slow">
    <p:cove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to Write About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Ask yourself questions</a:t>
            </a:r>
          </a:p>
          <a:p>
            <a:pPr lvl="1"/>
            <a:r>
              <a:rPr lang="en-US"/>
              <a:t>How am I feeling right now?</a:t>
            </a:r>
          </a:p>
          <a:p>
            <a:pPr lvl="1"/>
            <a:r>
              <a:rPr lang="en-US"/>
              <a:t>What happened to me today?</a:t>
            </a:r>
          </a:p>
          <a:p>
            <a:pPr lvl="1"/>
            <a:r>
              <a:rPr lang="en-US"/>
              <a:t>Who are my best friends and why?</a:t>
            </a:r>
          </a:p>
          <a:p>
            <a:r>
              <a:rPr lang="en-US"/>
              <a:t>Letters</a:t>
            </a:r>
          </a:p>
          <a:p>
            <a:r>
              <a:rPr lang="en-US"/>
              <a:t>Short stories and poems</a:t>
            </a:r>
          </a:p>
          <a:p>
            <a:r>
              <a:rPr lang="en-US"/>
              <a:t>Likes and dislikes</a:t>
            </a:r>
          </a:p>
          <a:p>
            <a:r>
              <a:rPr lang="en-US"/>
              <a:t>Dreams</a:t>
            </a:r>
          </a:p>
          <a:p>
            <a:endParaRPr lang="en-US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181815"/>
      </p:ext>
    </p:extLst>
  </p:cSld>
  <p:clrMapOvr>
    <a:masterClrMapping/>
  </p:clrMapOvr>
  <p:transition spd="slow">
    <p:cov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Things That Are Important to Me</a:t>
            </a:r>
            <a:endParaRPr lang="en-US" dirty="0"/>
          </a:p>
        </p:txBody>
      </p:sp>
      <p:sp>
        <p:nvSpPr>
          <p:cNvPr id="3" name="5-Point Star 2"/>
          <p:cNvSpPr/>
          <p:nvPr/>
        </p:nvSpPr>
        <p:spPr>
          <a:xfrm>
            <a:off x="4724400" y="2057400"/>
            <a:ext cx="2819400" cy="2743200"/>
          </a:xfrm>
          <a:prstGeom prst="star5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ME</a:t>
            </a:r>
          </a:p>
        </p:txBody>
      </p:sp>
      <p:sp>
        <p:nvSpPr>
          <p:cNvPr id="4" name="Right Arrow 3"/>
          <p:cNvSpPr/>
          <p:nvPr/>
        </p:nvSpPr>
        <p:spPr>
          <a:xfrm>
            <a:off x="7576279" y="3124200"/>
            <a:ext cx="7620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 flipH="1">
            <a:off x="3948659" y="3124200"/>
            <a:ext cx="7620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Up Arrow 5"/>
          <p:cNvSpPr/>
          <p:nvPr/>
        </p:nvSpPr>
        <p:spPr>
          <a:xfrm>
            <a:off x="1752600" y="2743200"/>
            <a:ext cx="2057400" cy="1600200"/>
          </a:xfrm>
          <a:prstGeom prst="up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Job</a:t>
            </a:r>
          </a:p>
        </p:txBody>
      </p:sp>
      <p:sp>
        <p:nvSpPr>
          <p:cNvPr id="7" name="Heart 6"/>
          <p:cNvSpPr/>
          <p:nvPr/>
        </p:nvSpPr>
        <p:spPr>
          <a:xfrm>
            <a:off x="8610600" y="2743200"/>
            <a:ext cx="1600200" cy="1600200"/>
          </a:xfrm>
          <a:prstGeom prst="hear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Heart 7"/>
          <p:cNvSpPr/>
          <p:nvPr/>
        </p:nvSpPr>
        <p:spPr>
          <a:xfrm>
            <a:off x="8915400" y="3124200"/>
            <a:ext cx="1447800" cy="1371600"/>
          </a:xfrm>
          <a:prstGeom prst="hear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Family</a:t>
            </a:r>
          </a:p>
        </p:txBody>
      </p:sp>
    </p:spTree>
    <p:extLst>
      <p:ext uri="{BB962C8B-B14F-4D97-AF65-F5344CB8AC3E}">
        <p14:creationId xmlns:p14="http://schemas.microsoft.com/office/powerpoint/2010/main" val="29181770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Are There Rules?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Be honest</a:t>
            </a:r>
          </a:p>
          <a:p>
            <a:r>
              <a:rPr lang="en-US"/>
              <a:t>Leave room to make changes</a:t>
            </a:r>
          </a:p>
          <a:p>
            <a:r>
              <a:rPr lang="en-US"/>
              <a:t>Keep it private if you want</a:t>
            </a:r>
          </a:p>
          <a:p>
            <a:r>
              <a:rPr lang="en-US"/>
              <a:t>Date your entries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2264713"/>
      </p:ext>
    </p:extLst>
  </p:cSld>
  <p:clrMapOvr>
    <a:masterClrMapping/>
  </p:clrMapOvr>
  <p:transition spd="slow">
    <p:cover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Famous Examples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/>
              <a:t>Walden</a:t>
            </a:r>
            <a:r>
              <a:rPr lang="en-US" dirty="0"/>
              <a:t> by Henry David Thoreau</a:t>
            </a:r>
          </a:p>
          <a:p>
            <a:r>
              <a:rPr lang="en-US" i="1" dirty="0"/>
              <a:t>Diary of Samuel Pepys</a:t>
            </a:r>
          </a:p>
        </p:txBody>
      </p:sp>
    </p:spTree>
    <p:extLst>
      <p:ext uri="{BB962C8B-B14F-4D97-AF65-F5344CB8AC3E}">
        <p14:creationId xmlns:p14="http://schemas.microsoft.com/office/powerpoint/2010/main" val="4082498498"/>
      </p:ext>
    </p:extLst>
  </p:cSld>
  <p:clrMapOvr>
    <a:masterClrMapping/>
  </p:clrMapOvr>
  <p:transition spd="slow">
    <p:cover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udent presentation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-BookINDDs xmlns="77becc8e-7285-40d5-b8ce-a40dd94f244c"/>
    <Notes0 xmlns="86983467-61e0-4d79-9d88-8ccc23b81f9f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971E19C-F3DC-4EE7-BD05-A383971BBA70}">
  <ds:schemaRefs>
    <ds:schemaRef ds:uri="77becc8e-7285-40d5-b8ce-a40dd94f244c"/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http://purl.org/dc/terms/"/>
    <ds:schemaRef ds:uri="86983467-61e0-4d79-9d88-8ccc23b81f9f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A67048B5-9618-42F0-8EE3-90334F089B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becc8e-7285-40d5-b8ce-a40dd94f244c"/>
    <ds:schemaRef ds:uri="86983467-61e0-4d79-9d88-8ccc23b81f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B04899E-B539-498D-80D5-89E6746F0E1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Academic presentation for college course (paper and pencil design)</Template>
  <TotalTime>0</TotalTime>
  <Words>125</Words>
  <Application>Microsoft Office PowerPoint</Application>
  <PresentationFormat>Widescreen</PresentationFormat>
  <Paragraphs>33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Tw Cen MT</vt:lpstr>
      <vt:lpstr>Wingdings</vt:lpstr>
      <vt:lpstr>Wingdings 2</vt:lpstr>
      <vt:lpstr>Student presentation</vt:lpstr>
      <vt:lpstr>Who Am I? A Journey into Journaling</vt:lpstr>
      <vt:lpstr>What Is Journaling?</vt:lpstr>
      <vt:lpstr>Set Yourself Up</vt:lpstr>
      <vt:lpstr>What to Write About</vt:lpstr>
      <vt:lpstr>Things That Are Important to Me</vt:lpstr>
      <vt:lpstr>Are There Rules?</vt:lpstr>
      <vt:lpstr>Famous Examples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2016-10-09T22:41:16Z</dcterms:created>
  <dcterms:modified xsi:type="dcterms:W3CDTF">2018-09-12T09:41:28Z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TC101671251033</vt:lpwstr>
  </property>
  <property fmtid="{D5CDD505-2E9C-101B-9397-08002B2CF9AE}" pid="3" name="ContentTypeId">
    <vt:lpwstr>0x0101001E206728FAA86945B8C7133531283981</vt:lpwstr>
  </property>
</Properties>
</file>