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70" autoAdjust="0"/>
    <p:restoredTop sz="94660"/>
  </p:normalViewPr>
  <p:slideViewPr>
    <p:cSldViewPr>
      <p:cViewPr varScale="1">
        <p:scale>
          <a:sx n="57" d="100"/>
          <a:sy n="57" d="100"/>
        </p:scale>
        <p:origin x="14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customXml" Target="../customXml/item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10/9/2016 3:41 PM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2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10/9/2016 3:41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865" y="1755649"/>
            <a:ext cx="2153743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810000" y="4343400"/>
            <a:ext cx="6477000" cy="1447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Who Am I?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A Journey into Journaling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Growing Pains series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>
        <p:sndAc>
          <p:stSnd>
            <p:snd r:embed="rId3" name="wind.wav"/>
          </p:stSnd>
        </p:sndAc>
      </p:transition>
    </mc:Choice>
    <mc:Fallback>
      <p:transition>
        <p:sndAc>
          <p:stSnd>
            <p:snd r:embed="rId3" name="wind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Journaling?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conversation with yourself</a:t>
            </a:r>
          </a:p>
          <a:p>
            <a:r>
              <a:rPr lang="en-US" dirty="0"/>
              <a:t>Time to think about the day</a:t>
            </a:r>
          </a:p>
          <a:p>
            <a:r>
              <a:rPr lang="en-US" dirty="0"/>
              <a:t>A way to process stressful events</a:t>
            </a:r>
          </a:p>
          <a:p>
            <a:r>
              <a:rPr lang="en-US" dirty="0"/>
              <a:t>Getting things off your mind</a:t>
            </a:r>
          </a:p>
        </p:txBody>
      </p:sp>
    </p:spTree>
    <p:extLst>
      <p:ext uri="{BB962C8B-B14F-4D97-AF65-F5344CB8AC3E}">
        <p14:creationId xmlns:p14="http://schemas.microsoft.com/office/powerpoint/2010/main" val="1432385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Choose your special book</a:t>
            </a:r>
          </a:p>
          <a:p>
            <a:r>
              <a:rPr lang="en-US"/>
              <a:t>Choose a special time</a:t>
            </a:r>
          </a:p>
          <a:p>
            <a:r>
              <a:rPr lang="en-US"/>
              <a:t>Choose a special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87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Ask yourself questions</a:t>
            </a:r>
          </a:p>
          <a:p>
            <a:pPr lvl="1"/>
            <a:r>
              <a:rPr lang="en-US"/>
              <a:t>How am I feeling right now?</a:t>
            </a:r>
          </a:p>
          <a:p>
            <a:pPr lvl="1"/>
            <a:r>
              <a:rPr lang="en-US"/>
              <a:t>What happened to me today?</a:t>
            </a:r>
          </a:p>
          <a:p>
            <a:pPr lvl="1"/>
            <a:r>
              <a:rPr lang="en-US"/>
              <a:t>Who are my best friends and why?</a:t>
            </a:r>
          </a:p>
          <a:p>
            <a:r>
              <a:rPr lang="en-US"/>
              <a:t>Letters</a:t>
            </a:r>
          </a:p>
          <a:p>
            <a:r>
              <a:rPr lang="en-US"/>
              <a:t>Short stories and poems</a:t>
            </a:r>
          </a:p>
          <a:p>
            <a:r>
              <a:rPr lang="en-US"/>
              <a:t>Likes and dislikes</a:t>
            </a:r>
          </a:p>
          <a:p>
            <a:r>
              <a:rPr lang="en-US"/>
              <a:t>Dreams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81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4724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576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3948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752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Job</a:t>
            </a:r>
          </a:p>
        </p:txBody>
      </p:sp>
      <p:sp>
        <p:nvSpPr>
          <p:cNvPr id="7" name="Heart 6"/>
          <p:cNvSpPr/>
          <p:nvPr/>
        </p:nvSpPr>
        <p:spPr>
          <a:xfrm>
            <a:off x="8610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8915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Family</a:t>
            </a:r>
          </a:p>
        </p:txBody>
      </p:sp>
    </p:spTree>
    <p:extLst>
      <p:ext uri="{BB962C8B-B14F-4D97-AF65-F5344CB8AC3E}">
        <p14:creationId xmlns:p14="http://schemas.microsoft.com/office/powerpoint/2010/main" val="29181770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honest</a:t>
            </a:r>
          </a:p>
          <a:p>
            <a:r>
              <a:rPr lang="en-US"/>
              <a:t>Leave room to make changes</a:t>
            </a:r>
          </a:p>
          <a:p>
            <a:r>
              <a:rPr lang="en-US"/>
              <a:t>Keep it private if you want</a:t>
            </a:r>
          </a:p>
          <a:p>
            <a:r>
              <a:rPr lang="en-US"/>
              <a:t>Date your entries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64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Walden</a:t>
            </a:r>
            <a:r>
              <a:rPr lang="en-US" dirty="0"/>
              <a:t> by Henry David Thoreau</a:t>
            </a:r>
          </a:p>
          <a:p>
            <a:r>
              <a:rPr lang="en-US" i="1" dirty="0"/>
              <a:t>Diary of Samuel Pepys</a:t>
            </a:r>
          </a:p>
        </p:txBody>
      </p:sp>
    </p:spTree>
    <p:extLst>
      <p:ext uri="{BB962C8B-B14F-4D97-AF65-F5344CB8AC3E}">
        <p14:creationId xmlns:p14="http://schemas.microsoft.com/office/powerpoint/2010/main" val="408249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cover dir="u"/>
        <p:sndAc>
          <p:stSnd>
            <p:snd r:embed="rId2" name="wind.wav"/>
          </p:stSnd>
        </p:sndAc>
      </p:transition>
    </mc:Choice>
    <mc:Fallback>
      <p:transition spd="slow">
        <p:cover dir="u"/>
        <p:sndAc>
          <p:stSnd>
            <p:snd r:embed="rId2" name="wind.wav"/>
          </p:stSnd>
        </p:sndAc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F12AD008-BAA4-4088-BD38-61F2FBA8F9B8}"/>
</file>

<file path=customXml/itemProps2.xml><?xml version="1.0" encoding="utf-8"?>
<ds:datastoreItem xmlns:ds="http://schemas.openxmlformats.org/officeDocument/2006/customXml" ds:itemID="{37226755-DD4C-4CAB-B0EC-CA00B9F81584}"/>
</file>

<file path=customXml/itemProps3.xml><?xml version="1.0" encoding="utf-8"?>
<ds:datastoreItem xmlns:ds="http://schemas.openxmlformats.org/officeDocument/2006/customXml" ds:itemID="{5A9A2419-6FB9-4AA3-8665-196F47C37843}"/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 for college course (paper and pencil design)</Template>
  <TotalTime>0</TotalTime>
  <Words>125</Words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Tw Cen MT</vt:lpstr>
      <vt:lpstr>Wingdings</vt:lpstr>
      <vt:lpstr>Wingdings 2</vt:lpstr>
      <vt:lpstr>Student presentation</vt:lpstr>
      <vt:lpstr>Who Am I? A Journey into Journaling</vt:lpstr>
      <vt:lpstr>What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2016-10-09T22:41:16Z</dcterms:created>
  <dcterms:modified xsi:type="dcterms:W3CDTF">2016-10-09T22:46:30Z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  <property fmtid="{D5CDD505-2E9C-101B-9397-08002B2CF9AE}" pid="3" name="ContentTypeId">
    <vt:lpwstr>0x0101001E206728FAA86945B8C7133531283981</vt:lpwstr>
  </property>
</Properties>
</file>