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10"/>
  </p:notesMasterIdLst>
  <p:handoutMasterIdLst>
    <p:handoutMasterId r:id="rId11"/>
  </p:handoutMasterIdLst>
  <p:sldIdLst>
    <p:sldId id="269" r:id="rId5"/>
    <p:sldId id="281" r:id="rId6"/>
    <p:sldId id="282" r:id="rId7"/>
    <p:sldId id="279" r:id="rId8"/>
    <p:sldId id="283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>
      <p:cViewPr varScale="1">
        <p:scale>
          <a:sx n="74" d="100"/>
          <a:sy n="74" d="100"/>
        </p:scale>
        <p:origin x="492" y="66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1/22/2019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1/22/2019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1/22/2019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1/22/2019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Working in harmony with the world around you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/>
              <a:t>Sustainable</a:t>
            </a:r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birds</a:t>
            </a:r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7" y="295089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89"/>
            <a:ext cx="3657600" cy="2773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6" b="89785" l="10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039" y="3675888"/>
            <a:ext cx="3657600" cy="226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72" y="669620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2936771" y="1756020"/>
            <a:ext cx="2361967" cy="1828800"/>
          </a:xfrm>
          <a:prstGeom prst="round1Rect">
            <a:avLst>
              <a:gd name="adj" fmla="val 4287"/>
            </a:avLst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06" y="1756020"/>
            <a:ext cx="2411604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299" y="19050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28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B5339ACB-D371-4325-A422-2F3D9095FA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D403D1F-6ABC-4706-975B-02355FD41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9F7B5-32C6-4C41-8614-6441557FB31C}">
  <ds:schemaRefs>
    <ds:schemaRef ds:uri="http://schemas.microsoft.com/office/2006/metadata/properties"/>
    <ds:schemaRef ds:uri="http://schemas.microsoft.com/office/infopath/2007/PartnerControls"/>
    <ds:schemaRef ds:uri="b4863681-c067-4c62-bc75-95bf3ac03d16"/>
    <ds:schemaRef ds:uri="77becc8e-7285-40d5-b8ce-a40dd94f244c"/>
    <ds:schemaRef ds:uri="86983467-61e0-4d79-9d88-8ccc23b81f9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29</Words>
  <Application>Microsoft Office PowerPoint</Application>
  <PresentationFormat>Custom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2013-09-11T01:21:00Z</dcterms:created>
  <dcterms:modified xsi:type="dcterms:W3CDTF">2019-01-22T08:11:57Z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0x0101001E206728FAA86945B8C7133531283981</vt:lpwstr>
  </property>
</Properties>
</file>