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10"/>
  </p:notesMasterIdLst>
  <p:handoutMasterIdLst>
    <p:handoutMasterId r:id="rId11"/>
  </p:handoutMasterIdLst>
  <p:sldIdLst>
    <p:sldId id="269" r:id="rId5"/>
    <p:sldId id="281" r:id="rId6"/>
    <p:sldId id="282" r:id="rId7"/>
    <p:sldId id="279" r:id="rId8"/>
    <p:sldId id="283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94660"/>
  </p:normalViewPr>
  <p:slideViewPr>
    <p:cSldViewPr>
      <p:cViewPr varScale="1">
        <p:scale>
          <a:sx n="62" d="100"/>
          <a:sy n="62" d="100"/>
        </p:scale>
        <p:origin x="78" y="33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1/22/2019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3034081" y="1756020"/>
            <a:ext cx="2361967" cy="1828800"/>
          </a:xfrm>
          <a:prstGeom prst="round1Rect">
            <a:avLst>
              <a:gd name="adj" fmla="val 4287"/>
            </a:avLst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2" y="1756020"/>
            <a:ext cx="2411604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114" y="19050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8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B5339ACB-D371-4325-A422-2F3D9095FA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9F7B5-32C6-4C41-8614-6441557FB31C}">
  <ds:schemaRefs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29</Words>
  <Application>Microsoft Office PowerPoint</Application>
  <PresentationFormat>Custom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2019-01-22T08:11:37Z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