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>
      <p:cViewPr varScale="1">
        <p:scale>
          <a:sx n="110" d="100"/>
          <a:sy n="110" d="100"/>
        </p:scale>
        <p:origin x="546" y="10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3/1/2018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3/1/2018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3/1/2018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3/1/2018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Working in 	harmony with the world around you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/>
              <a:t>Sustainable</a:t>
            </a:r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birds</a:t>
            </a:r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7" y="295089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89"/>
            <a:ext cx="3657600" cy="2773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6" b="89785" l="10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6039" y="3675888"/>
            <a:ext cx="3657600" cy="22677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72" y="669620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19 0.00764 L -0.01419 0.00764 C -0.0181 0.01088 -0.02188 0.01481 -0.02579 0.01782 C -0.02865 0.01991 -0.03191 0.01991 -0.03451 0.02292 C -0.03594 0.02454 -0.03725 0.02662 -0.03881 0.02801 C -0.04011 0.02917 -0.04181 0.0294 -0.04311 0.03055 C -0.05796 0.04537 -0.04636 0.03773 -0.05613 0.04352 C -0.06434 0.06551 -0.0534 0.03958 -0.0633 0.0537 C -0.06473 0.05555 -0.06512 0.05903 -0.06616 0.06134 C -0.06746 0.06412 -0.06903 0.06643 -0.07059 0.06898 C -0.07424 0.09537 -0.06916 0.06273 -0.07489 0.08958 C -0.08075 0.11759 -0.07111 0.08148 -0.07918 0.11018 C -0.07971 0.11435 -0.0801 0.11875 -0.08062 0.12292 C -0.084 0.14653 -0.07997 0.1088 -0.08348 0.14352 C -0.08413 0.1493 -0.08544 0.16528 -0.08635 0.17153 C -0.08726 0.17685 -0.0883 0.18194 -0.08934 0.18704 C -0.08973 0.18958 -0.08986 0.19236 -0.09078 0.19468 L -0.09651 0.21018 C -0.0995 0.23125 -0.0952 0.21273 -0.10224 0.22292 C -0.10367 0.22477 -0.10367 0.22893 -0.1051 0.23055 C -0.10771 0.23356 -0.11096 0.23403 -0.11383 0.23565 L -0.11813 0.23819 C -0.12842 0.24444 -0.12099 0.24074 -0.14118 0.24352 C -0.15629 0.24884 -0.15251 0.24861 -0.17726 0.24352 C -0.18038 0.24282 -0.18299 0.23958 -0.18598 0.23819 C -0.18976 0.23657 -0.1938 0.23542 -0.19757 0.2331 C -0.19901 0.23241 -0.20031 0.23102 -0.20187 0.23055 C -0.20513 0.2294 -0.20852 0.22893 -0.2119 0.22801 C -0.21972 0.22338 -0.21307 0.22708 -0.22349 0.22292 C -0.24186 0.21574 -0.21477 0.22546 -0.23652 0.21782 C -0.24589 0.21852 -0.26673 0.21667 -0.27976 0.22292 C -0.28992 0.22778 -0.28796 0.22755 -0.29708 0.23819 L -0.30138 0.24352 L -0.30568 0.24861 C -0.30776 0.25417 -0.31063 0.2618 -0.31297 0.26643 C -0.31518 0.27106 -0.3174 0.27593 -0.32013 0.2794 L -0.32443 0.28449 C -0.32938 0.29768 -0.32482 0.2875 -0.33172 0.29722 C -0.33277 0.29884 -0.33355 0.30093 -0.33459 0.30231 C -0.33732 0.30602 -0.34084 0.30833 -0.34319 0.31273 C -0.34566 0.3169 -0.34722 0.32037 -0.35048 0.32292 C -0.35321 0.325 -0.3566 0.325 -0.35908 0.32801 C -0.36298 0.33264 -0.36324 0.33403 -0.3678 0.33565 C -0.37692 0.33935 -0.38564 0.33958 -0.39515 0.34097 C -0.40388 0.34005 -0.41247 0.33958 -0.4212 0.33819 C -0.42315 0.33796 -0.42498 0.3368 -0.42693 0.33565 C -0.4298 0.33426 -0.43566 0.33055 -0.43566 0.33055 C -0.43657 0.32893 -0.43735 0.32662 -0.43852 0.32546 C -0.43983 0.32407 -0.44165 0.32454 -0.44282 0.32292 C -0.44412 0.32106 -0.44451 0.31736 -0.44569 0.31528 C -0.44699 0.31296 -0.44868 0.31204 -0.44998 0.31018 C -0.45103 0.30856 -0.45181 0.30648 -0.45285 0.30486 C -0.45572 0.30116 -0.46158 0.29468 -0.46158 0.29468 C -0.46249 0.29213 -0.46314 0.28889 -0.46444 0.28704 C -0.46613 0.28449 -0.46835 0.2838 -0.47017 0.28194 C -0.47173 0.28032 -0.47317 0.2787 -0.4746 0.27685 C -0.47564 0.27523 -0.47629 0.27315 -0.47747 0.27153 C -0.48541 0.26111 -0.48372 0.26273 -0.49049 0.2588 C -0.49088 0.25625 -0.49075 0.25301 -0.49192 0.25116 C -0.49296 0.2493 -0.49492 0.25 -0.49622 0.24861 C -0.4983 0.24653 -0.5 0.24329 -0.50195 0.24097 C -0.50677 0.23472 -0.50638 0.23565 -0.51211 0.23055 C -0.51927 0.23148 -0.52657 0.23125 -0.53373 0.2331 C -0.53673 0.23403 -0.54233 0.23819 -0.54233 0.23819 C -0.55366 0.25833 -0.53503 0.22593 -0.54962 0.24861 C -0.55209 0.25255 -0.55444 0.25718 -0.55678 0.26134 L -0.55965 0.26643 C -0.56134 0.27523 -0.56004 0.27222 -0.56251 0.27685 " pathEditMode="relative" ptsTypes="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D9F7B5-32C6-4C41-8614-6441557FB31C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b4863681-c067-4c62-bc75-95bf3ac03d16"/>
    <ds:schemaRef ds:uri="http://www.w3.org/XML/1998/namespace"/>
    <ds:schemaRef ds:uri="http://purl.org/dc/dcmitype/"/>
    <ds:schemaRef ds:uri="77becc8e-7285-40d5-b8ce-a40dd94f244c"/>
    <ds:schemaRef ds:uri="86983467-61e0-4d79-9d88-8ccc23b81f9f"/>
  </ds:schemaRefs>
</ds:datastoreItem>
</file>

<file path=customXml/itemProps2.xml><?xml version="1.0" encoding="utf-8"?>
<ds:datastoreItem xmlns:ds="http://schemas.openxmlformats.org/officeDocument/2006/customXml" ds:itemID="{7D403D1F-6ABC-4706-975B-02355FD41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FA8485-E1F1-4D5F-A90E-91BBFF8089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21</Words>
  <Application>Microsoft Office PowerPoint</Application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2013-09-11T01:21:00Z</dcterms:created>
  <dcterms:modified xsi:type="dcterms:W3CDTF">2018-03-01T06:21:48Z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0x0101001E206728FAA86945B8C7133531283981</vt:lpwstr>
  </property>
</Properties>
</file>