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107" d="100"/>
          <a:sy n="107" d="100"/>
        </p:scale>
        <p:origin x="114" y="19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9/12/2018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9/12/2018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9/12/2018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9/12/2018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dvAuto="5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 hidden="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976" y="1159032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66" y="655320"/>
            <a:ext cx="3657600" cy="2773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12" y="1029851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5FA8485-E1F1-4D5F-A90E-91BBFF808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9F7B5-32C6-4C41-8614-6441557FB31C}">
  <ds:schemaRefs>
    <ds:schemaRef ds:uri="http://schemas.microsoft.com/office/infopath/2007/PartnerControls"/>
    <ds:schemaRef ds:uri="http://purl.org/dc/terms/"/>
    <ds:schemaRef ds:uri="77becc8e-7285-40d5-b8ce-a40dd94f244c"/>
    <ds:schemaRef ds:uri="http://schemas.microsoft.com/office/2006/documentManagement/types"/>
    <ds:schemaRef ds:uri="http://schemas.openxmlformats.org/package/2006/metadata/core-properties"/>
    <ds:schemaRef ds:uri="86983467-61e0-4d79-9d88-8ccc23b81f9f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2018-09-12T10:04:24Z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