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9" r:id="rId4"/>
  </p:sldMasterIdLst>
  <p:sldIdLst>
    <p:sldId id="257" r:id="rId5"/>
    <p:sldId id="258" r:id="rId6"/>
    <p:sldId id="259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32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1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Διαφάνεια τίτλου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l-GR"/>
              <a:t>Κάντε κλικ για να επεξεργαστείτε τον υπότιτλο του υποδείγματος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076923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/>
              <a:t>Επεξεργασία 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6489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el-GR"/>
              <a:t>Επεξεργασία 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319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6639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περιεχό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/>
              <a:t>Επεξεργασία 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38963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Κεφαλίδα ενότητας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/>
              <a:t>Επεξεργασία στυλ υποδείγματος κειμένου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16497646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el-GR"/>
              <a:t>Επεξεργασία 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el-GR"/>
              <a:t>Επεξεργασία 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593308"/>
      </p:ext>
    </p:extLst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Επεξεργασία στυλ υποδείγματος κειμένου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el-GR"/>
              <a:t>Επεξεργασία 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Επεξεργασία στυλ υποδείγματος κειμένου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el-GR"/>
              <a:t>Επεξεργασία 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4689761"/>
      </p:ext>
    </p:extLst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6276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84738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/>
              <a:t>Επεξεργασία 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/>
              <a:t>Επεξεργασία στυλ υποδείγματος κειμένου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832418931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l-GR"/>
              <a:t>Κάντε κλικ στο εικονίδιο για να προσθέσετε εικόνα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/>
              <a:t>Επεξεργασία στυλ υποδείγματος κειμένου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0766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/>
              <a:t>Επεξεργασία 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4CE3CB2D-39A6-4656-B839-2B8FBD5C02AC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934723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0" r:id="rId1"/>
    <p:sldLayoutId id="2147483681" r:id="rId2"/>
    <p:sldLayoutId id="2147483682" r:id="rId3"/>
    <p:sldLayoutId id="2147483683" r:id="rId4"/>
    <p:sldLayoutId id="2147483684" r:id="rId5"/>
    <p:sldLayoutId id="2147483685" r:id="rId6"/>
    <p:sldLayoutId id="2147483686" r:id="rId7"/>
    <p:sldLayoutId id="2147483687" r:id="rId8"/>
    <p:sldLayoutId id="2147483688" r:id="rId9"/>
    <p:sldLayoutId id="2147483689" r:id="rId10"/>
    <p:sldLayoutId id="2147483690" r:id="rId11"/>
    <p:sldLayoutId id="2147483691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Cruise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One price includes transportation, accommodation, and meals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Visit many locations without having to unpack and repack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High quality food and personal service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Not good if you suffer from seasickness</a:t>
            </a:r>
          </a:p>
        </p:txBody>
      </p:sp>
    </p:spTree>
    <p:extLst>
      <p:ext uri="{BB962C8B-B14F-4D97-AF65-F5344CB8AC3E}">
        <p14:creationId xmlns:p14="http://schemas.microsoft.com/office/powerpoint/2010/main" val="11379041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Ski Trip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Enjoy snow-capped mountain peaks and scenic views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Comfortable lodgings directly on the ski slopes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Good way to get exercise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Good weather is not guaranteed</a:t>
            </a:r>
          </a:p>
        </p:txBody>
      </p:sp>
    </p:spTree>
    <p:extLst>
      <p:ext uri="{BB962C8B-B14F-4D97-AF65-F5344CB8AC3E}">
        <p14:creationId xmlns:p14="http://schemas.microsoft.com/office/powerpoint/2010/main" val="15133577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Beach Trip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Play in the ocean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Build sand castles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Participate in water sports including sailing, snorkeling, and SCUBA diving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Good weather is not guaranteed</a:t>
            </a:r>
          </a:p>
        </p:txBody>
      </p:sp>
    </p:spTree>
    <p:extLst>
      <p:ext uri="{BB962C8B-B14F-4D97-AF65-F5344CB8AC3E}">
        <p14:creationId xmlns:p14="http://schemas.microsoft.com/office/powerpoint/2010/main" val="1743979896"/>
      </p:ext>
    </p:extLst>
  </p:cSld>
  <p:clrMapOvr>
    <a:masterClrMapping/>
  </p:clrMapOvr>
</p:sld>
</file>

<file path=ppt/theme/theme1.xml><?xml version="1.0" encoding="utf-8"?>
<a:theme xmlns:a="http://schemas.openxmlformats.org/drawingml/2006/main" name="Κάρτα">
  <a:themeElements>
    <a:clrScheme name="Κάρτα">
      <a:dk1>
        <a:sysClr val="windowText" lastClr="000000"/>
      </a:dk1>
      <a:lt1>
        <a:sysClr val="window" lastClr="FFFFFF"/>
      </a:lt1>
      <a:dk2>
        <a:srgbClr val="2A1A00"/>
      </a:dk2>
      <a:lt2>
        <a:srgbClr val="F3F3F2"/>
      </a:lt2>
      <a:accent1>
        <a:srgbClr val="F8B323"/>
      </a:accent1>
      <a:accent2>
        <a:srgbClr val="656A59"/>
      </a:accent2>
      <a:accent3>
        <a:srgbClr val="46B2B5"/>
      </a:accent3>
      <a:accent4>
        <a:srgbClr val="8CAA7E"/>
      </a:accent4>
      <a:accent5>
        <a:srgbClr val="D36F68"/>
      </a:accent5>
      <a:accent6>
        <a:srgbClr val="826276"/>
      </a:accent6>
      <a:hlink>
        <a:srgbClr val="46B2B5"/>
      </a:hlink>
      <a:folHlink>
        <a:srgbClr val="A46694"/>
      </a:folHlink>
    </a:clrScheme>
    <a:fontScheme name="Κάρτα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Κάρτα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771EA782-DFA6-45B1-AEA3-661F1715B310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tage-BookINDDs xmlns="77becc8e-7285-40d5-b8ce-a40dd94f244c"/>
    <Notes0 xmlns="86983467-61e0-4d79-9d88-8ccc23b81f9f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206728FAA86945B8C7133531283981" ma:contentTypeVersion="4" ma:contentTypeDescription="Create a new document." ma:contentTypeScope="" ma:versionID="340ae370e9f68357f7df70ea4d3a3589">
  <xsd:schema xmlns:xsd="http://www.w3.org/2001/XMLSchema" xmlns:xs="http://www.w3.org/2001/XMLSchema" xmlns:p="http://schemas.microsoft.com/office/2006/metadata/properties" xmlns:ns2="77becc8e-7285-40d5-b8ce-a40dd94f244c" xmlns:ns3="86983467-61e0-4d79-9d88-8ccc23b81f9f" targetNamespace="http://schemas.microsoft.com/office/2006/metadata/properties" ma:root="true" ma:fieldsID="83f37ba5e44e4c72cb643b0dcb18e09d" ns2:_="" ns3:_="">
    <xsd:import namespace="77becc8e-7285-40d5-b8ce-a40dd94f244c"/>
    <xsd:import namespace="86983467-61e0-4d79-9d88-8ccc23b81f9f"/>
    <xsd:element name="properties">
      <xsd:complexType>
        <xsd:sequence>
          <xsd:element name="documentManagement">
            <xsd:complexType>
              <xsd:all>
                <xsd:element ref="ns2:Stage-BookINDDs" minOccurs="0"/>
                <xsd:element ref="ns2:SharedWithUsers" minOccurs="0"/>
                <xsd:element ref="ns2:SharedWithDetails" minOccurs="0"/>
                <xsd:element ref="ns3:Notes0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becc8e-7285-40d5-b8ce-a40dd94f244c" elementFormDefault="qualified">
    <xsd:import namespace="http://schemas.microsoft.com/office/2006/documentManagement/types"/>
    <xsd:import namespace="http://schemas.microsoft.com/office/infopath/2007/PartnerControls"/>
    <xsd:element name="Stage-BookINDDs" ma:index="2" nillable="true" ma:displayName="Stage-BookINDDs" ma:description="Process stages for InDesign files" ma:internalName="Stage_x002d_BookINDD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ady for Layout/Graphics"/>
                    <xsd:enumeration value="Proof 1"/>
                    <xsd:enumeration value="AU PDF Review"/>
                    <xsd:enumeration value="Layout 2"/>
                    <xsd:enumeration value="Proof 2"/>
                    <xsd:enumeration value="Layout Crx"/>
                    <xsd:enumeration value="Proof Crx"/>
                    <xsd:enumeration value="Page Turning"/>
                    <xsd:enumeration value="Page Turning Proof Crx"/>
                    <xsd:enumeration value="Final"/>
                    <xsd:enumeration value="See Notes &gt;&gt;"/>
                  </xsd:restriction>
                </xsd:simpleType>
              </xsd:element>
            </xsd:sequence>
          </xsd:extension>
        </xsd:complexContent>
      </xsd:complexType>
    </xsd:element>
    <xsd:element name="SharedWithUsers" ma:index="5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6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983467-61e0-4d79-9d88-8ccc23b81f9f" elementFormDefault="qualified">
    <xsd:import namespace="http://schemas.microsoft.com/office/2006/documentManagement/types"/>
    <xsd:import namespace="http://schemas.microsoft.com/office/infopath/2007/PartnerControls"/>
    <xsd:element name="Notes0" ma:index="11" nillable="true" ma:displayName="Notes" ma:internalName="Notes0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90D61866-C543-4315-95B2-7DB23A40624D}">
  <ds:schemaRefs>
    <ds:schemaRef ds:uri="http://schemas.microsoft.com/office/2006/metadata/properties"/>
    <ds:schemaRef ds:uri="http://schemas.microsoft.com/office/infopath/2007/PartnerControls"/>
    <ds:schemaRef ds:uri="77becc8e-7285-40d5-b8ce-a40dd94f244c"/>
    <ds:schemaRef ds:uri="86983467-61e0-4d79-9d88-8ccc23b81f9f"/>
  </ds:schemaRefs>
</ds:datastoreItem>
</file>

<file path=customXml/itemProps2.xml><?xml version="1.0" encoding="utf-8"?>
<ds:datastoreItem xmlns:ds="http://schemas.openxmlformats.org/officeDocument/2006/customXml" ds:itemID="{0AACA6AE-0B7F-454D-B198-802619725C9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22781DA2-CF60-49E6-9F4C-7C2966405C7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7becc8e-7285-40d5-b8ce-a40dd94f244c"/>
    <ds:schemaRef ds:uri="86983467-61e0-4d79-9d88-8ccc23b81f9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TM10001106[[fn=Eμβλημα]]</Template>
  <TotalTime>2</TotalTime>
  <Words>84</Words>
  <Application>Microsoft Office PowerPoint</Application>
  <PresentationFormat>Ευρεία οθόνη</PresentationFormat>
  <Paragraphs>15</Paragraphs>
  <Slides>3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5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3</vt:i4>
      </vt:variant>
    </vt:vector>
  </HeadingPairs>
  <TitlesOfParts>
    <vt:vector size="9" baseType="lpstr">
      <vt:lpstr>Arial</vt:lpstr>
      <vt:lpstr>Corbel</vt:lpstr>
      <vt:lpstr>Gill Sans MT</vt:lpstr>
      <vt:lpstr>Impact</vt:lpstr>
      <vt:lpstr>Times New Roman</vt:lpstr>
      <vt:lpstr>Κάρτα</vt:lpstr>
      <vt:lpstr>Cruise</vt:lpstr>
      <vt:lpstr>Ski Trip</vt:lpstr>
      <vt:lpstr>Beach Trip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Cruise</dc:title>
  <cp:lastModifiedBy>Labtech Κέντρα Πληροφορικής</cp:lastModifiedBy>
  <cp:revision>1</cp:revision>
  <dcterms:created xsi:type="dcterms:W3CDTF">2016-10-18T21:30:56Z</dcterms:created>
  <dcterms:modified xsi:type="dcterms:W3CDTF">2018-07-22T07:28:17Z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0x0101001E206728FAA86945B8C7133531283981</vt:lpwstr>
  </property>
</Properties>
</file>

<file path=docProps/thumbnail.jpeg>
</file>