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omments/comment1.xml" ContentType="application/vnd.openxmlformats-officedocument.presentationml.comment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sldIdLst>
    <p:sldId id="268" r:id="rId5"/>
    <p:sldId id="269" r:id="rId6"/>
    <p:sldId id="270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Labtech Κέντρα Πληροφορικής" initials="LΚΠ" lastIdx="1" clrIdx="0">
    <p:extLst>
      <p:ext uri="{19B8F6BF-5375-455C-9EA6-DF929625EA0E}">
        <p15:presenceInfo xmlns:p15="http://schemas.microsoft.com/office/powerpoint/2012/main" userId="2b515243a9b2ddc6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2" d="100"/>
          <a:sy n="102" d="100"/>
        </p:scale>
        <p:origin x="78" y="12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ommentAuthors" Target="commentAuthor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l-G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Jan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Minimum</c:v>
                </c:pt>
                <c:pt idx="1">
                  <c:v>Average</c:v>
                </c:pt>
                <c:pt idx="2">
                  <c:v>Maximum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29</c:v>
                </c:pt>
                <c:pt idx="1">
                  <c:v>35</c:v>
                </c:pt>
                <c:pt idx="2">
                  <c:v>41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3CD8-4F96-9F44-0E411A6168EF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April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Minimum</c:v>
                </c:pt>
                <c:pt idx="1">
                  <c:v>Average</c:v>
                </c:pt>
                <c:pt idx="2">
                  <c:v>Maximum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41</c:v>
                </c:pt>
                <c:pt idx="1">
                  <c:v>53</c:v>
                </c:pt>
                <c:pt idx="2">
                  <c:v>64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3CD8-4F96-9F44-0E411A6168EF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July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Minimum</c:v>
                </c:pt>
                <c:pt idx="1">
                  <c:v>Average</c:v>
                </c:pt>
                <c:pt idx="2">
                  <c:v>Maximum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61</c:v>
                </c:pt>
                <c:pt idx="1">
                  <c:v>75</c:v>
                </c:pt>
                <c:pt idx="2">
                  <c:v>90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3CD8-4F96-9F44-0E411A6168EF}"/>
            </c:ext>
          </c:extLst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Oct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Minimum</c:v>
                </c:pt>
                <c:pt idx="1">
                  <c:v>Average</c:v>
                </c:pt>
                <c:pt idx="2">
                  <c:v>Maximum</c:v>
                </c:pt>
              </c:strCache>
            </c:strRef>
          </c:cat>
          <c:val>
            <c:numRef>
              <c:f>Sheet1!$E$2:$E$4</c:f>
              <c:numCache>
                <c:formatCode>General</c:formatCode>
                <c:ptCount val="3"/>
                <c:pt idx="0">
                  <c:v>44</c:v>
                </c:pt>
                <c:pt idx="1">
                  <c:v>55</c:v>
                </c:pt>
                <c:pt idx="2">
                  <c:v>66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3CD8-4F96-9F44-0E411A6168E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571822736"/>
        <c:axId val="571820016"/>
      </c:barChart>
      <c:catAx>
        <c:axId val="571822736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crossAx val="571820016"/>
        <c:crosses val="autoZero"/>
        <c:auto val="1"/>
        <c:lblAlgn val="ctr"/>
        <c:lblOffset val="100"/>
        <c:noMultiLvlLbl val="0"/>
      </c:catAx>
      <c:valAx>
        <c:axId val="57182001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571822736"/>
        <c:crosses val="autoZero"/>
        <c:crossBetween val="between"/>
      </c:valAx>
    </c:plotArea>
    <c:legend>
      <c:legendPos val="r"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l-G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</c:title>
    <c:autoTitleDeleted val="0"/>
    <c:view3D>
      <c:rotX val="30"/>
      <c:rotY val="0"/>
      <c:rAngAx val="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Days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Good</c:v>
                </c:pt>
                <c:pt idx="1">
                  <c:v>Moderate</c:v>
                </c:pt>
                <c:pt idx="2">
                  <c:v>Unhealthy for sensitive groups</c:v>
                </c:pt>
                <c:pt idx="3">
                  <c:v>Unhealthy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260</c:v>
                </c:pt>
                <c:pt idx="1">
                  <c:v>73</c:v>
                </c:pt>
                <c:pt idx="2">
                  <c:v>21</c:v>
                </c:pt>
                <c:pt idx="3">
                  <c:v>11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E44C-4ECD-96AA-011415F0937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b"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8-07-22T10:33:59.588" idx="1">
    <p:pos x="6673" y="1200"/>
    <p:text>Quality</p:text>
    <p:extLst>
      <p:ext uri="{C676402C-5697-4E1C-873F-D02D1690AC5C}">
        <p15:threadingInfo xmlns:p15="http://schemas.microsoft.com/office/powerpoint/2012/main" timeZoneBias="-180"/>
      </p:ext>
    </p:extLst>
  </p:cm>
</p:cmLst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509872" y="0"/>
            <a:ext cx="13243109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6081656" y="-21511"/>
            <a:ext cx="4905488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47" name="Rectangle 46"/>
          <p:cNvSpPr/>
          <p:nvPr/>
        </p:nvSpPr>
        <p:spPr>
          <a:xfrm>
            <a:off x="6198795" y="-21511"/>
            <a:ext cx="46736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311154" y="2708476"/>
            <a:ext cx="4417807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311154" y="4421081"/>
            <a:ext cx="4413071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318325" y="1516829"/>
            <a:ext cx="28448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A7F4E499-A6D6-454F-B806-A2CE1FE2F561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6201185" y="6088284"/>
            <a:ext cx="46736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071360" y="5719967"/>
            <a:ext cx="3775456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198795" y="5719967"/>
            <a:ext cx="858221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6201185" y="6088284"/>
            <a:ext cx="46736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1" y="1030147"/>
            <a:ext cx="1979271" cy="4780344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04395" y="1030147"/>
            <a:ext cx="7231605" cy="47803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8194" y="2900830"/>
            <a:ext cx="8849957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8194" y="4267201"/>
            <a:ext cx="8849956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389888" y="2313432"/>
            <a:ext cx="4559808" cy="349300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6193536" y="2313431"/>
            <a:ext cx="4559808" cy="349300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882815" y="2316009"/>
            <a:ext cx="407619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88961" y="2974695"/>
            <a:ext cx="4559808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82450" y="2316010"/>
            <a:ext cx="4074289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536" y="2974695"/>
            <a:ext cx="4559808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509872" y="0"/>
            <a:ext cx="13243109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6081656" y="-21511"/>
            <a:ext cx="4905488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57" name="Rectangle 56"/>
          <p:cNvSpPr/>
          <p:nvPr/>
        </p:nvSpPr>
        <p:spPr>
          <a:xfrm>
            <a:off x="6198795" y="-21510"/>
            <a:ext cx="46736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1207429" y="601884"/>
            <a:ext cx="4749676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7859" y="856527"/>
            <a:ext cx="4120587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6201185" y="6088284"/>
            <a:ext cx="46736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188597" y="5724836"/>
            <a:ext cx="4658219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19777" y="2657435"/>
            <a:ext cx="4406096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15456" y="4136994"/>
            <a:ext cx="4398379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509872" y="0"/>
            <a:ext cx="13243109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6081656" y="-21511"/>
            <a:ext cx="4905488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01" name="Rectangle 100"/>
          <p:cNvSpPr/>
          <p:nvPr/>
        </p:nvSpPr>
        <p:spPr>
          <a:xfrm>
            <a:off x="6198795" y="-21510"/>
            <a:ext cx="46736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02" name="Rectangle 101"/>
          <p:cNvSpPr/>
          <p:nvPr/>
        </p:nvSpPr>
        <p:spPr>
          <a:xfrm>
            <a:off x="1207429" y="601884"/>
            <a:ext cx="4749676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05" name="Rectangle 104"/>
          <p:cNvSpPr/>
          <p:nvPr/>
        </p:nvSpPr>
        <p:spPr>
          <a:xfrm>
            <a:off x="6201185" y="6088284"/>
            <a:ext cx="46736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12565" y="2660904"/>
            <a:ext cx="4401312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0278" y="693795"/>
            <a:ext cx="4479497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12841" y="4133089"/>
            <a:ext cx="4400764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188597" y="5724836"/>
            <a:ext cx="4658219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406400" y="0"/>
            <a:ext cx="13243109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609600" y="333488"/>
            <a:ext cx="109728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70" name="Rectangle 69"/>
          <p:cNvSpPr/>
          <p:nvPr/>
        </p:nvSpPr>
        <p:spPr>
          <a:xfrm>
            <a:off x="6081656" y="-21511"/>
            <a:ext cx="4905488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71" name="Rectangle 70"/>
          <p:cNvSpPr/>
          <p:nvPr/>
        </p:nvSpPr>
        <p:spPr>
          <a:xfrm>
            <a:off x="6198795" y="-21510"/>
            <a:ext cx="46736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91320" y="1027664"/>
            <a:ext cx="9366325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91323" y="2323652"/>
            <a:ext cx="9036423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996517" y="224493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A7F4E499-A6D6-454F-B806-A2CE1FE2F561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188597" y="5852161"/>
            <a:ext cx="466953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98795" y="224492"/>
            <a:ext cx="177620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.xml"/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487532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ontent Placeholder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204882324"/>
              </p:ext>
            </p:extLst>
          </p:nvPr>
        </p:nvGraphicFramePr>
        <p:xfrm>
          <a:off x="1752600" y="1524000"/>
          <a:ext cx="8616958" cy="44608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2968030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 anchor="t"/>
          <a:lstStyle/>
          <a:p>
            <a:r>
              <a:rPr lang="en-US" dirty="0"/>
              <a:t>Air quality</a:t>
            </a:r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86141935"/>
              </p:ext>
            </p:extLst>
          </p:nvPr>
        </p:nvGraphicFramePr>
        <p:xfrm>
          <a:off x="1555663" y="1905000"/>
          <a:ext cx="9037638" cy="35083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669691449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E206728FAA86945B8C7133531283981" ma:contentTypeVersion="4" ma:contentTypeDescription="Create a new document." ma:contentTypeScope="" ma:versionID="340ae370e9f68357f7df70ea4d3a3589">
  <xsd:schema xmlns:xsd="http://www.w3.org/2001/XMLSchema" xmlns:xs="http://www.w3.org/2001/XMLSchema" xmlns:p="http://schemas.microsoft.com/office/2006/metadata/properties" xmlns:ns2="77becc8e-7285-40d5-b8ce-a40dd94f244c" xmlns:ns3="86983467-61e0-4d79-9d88-8ccc23b81f9f" targetNamespace="http://schemas.microsoft.com/office/2006/metadata/properties" ma:root="true" ma:fieldsID="83f37ba5e44e4c72cb643b0dcb18e09d" ns2:_="" ns3:_="">
    <xsd:import namespace="77becc8e-7285-40d5-b8ce-a40dd94f244c"/>
    <xsd:import namespace="86983467-61e0-4d79-9d88-8ccc23b81f9f"/>
    <xsd:element name="properties">
      <xsd:complexType>
        <xsd:sequence>
          <xsd:element name="documentManagement">
            <xsd:complexType>
              <xsd:all>
                <xsd:element ref="ns2:Stage-BookINDDs" minOccurs="0"/>
                <xsd:element ref="ns2:SharedWithUsers" minOccurs="0"/>
                <xsd:element ref="ns2:SharedWithDetails" minOccurs="0"/>
                <xsd:element ref="ns3:Notes0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7becc8e-7285-40d5-b8ce-a40dd94f244c" elementFormDefault="qualified">
    <xsd:import namespace="http://schemas.microsoft.com/office/2006/documentManagement/types"/>
    <xsd:import namespace="http://schemas.microsoft.com/office/infopath/2007/PartnerControls"/>
    <xsd:element name="Stage-BookINDDs" ma:index="2" nillable="true" ma:displayName="Stage-BookINDDs" ma:description="Process stages for InDesign files" ma:internalName="Stage_x002d_BookINDDs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Ready for Layout/Graphics"/>
                    <xsd:enumeration value="Proof 1"/>
                    <xsd:enumeration value="AU PDF Review"/>
                    <xsd:enumeration value="Layout 2"/>
                    <xsd:enumeration value="Proof 2"/>
                    <xsd:enumeration value="Layout Crx"/>
                    <xsd:enumeration value="Proof Crx"/>
                    <xsd:enumeration value="Page Turning"/>
                    <xsd:enumeration value="Page Turning Proof Crx"/>
                    <xsd:enumeration value="Final"/>
                    <xsd:enumeration value="See Notes &gt;&gt;"/>
                  </xsd:restriction>
                </xsd:simpleType>
              </xsd:element>
            </xsd:sequence>
          </xsd:extension>
        </xsd:complexContent>
      </xsd:complexType>
    </xsd:element>
    <xsd:element name="SharedWithUsers" ma:index="5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6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6983467-61e0-4d79-9d88-8ccc23b81f9f" elementFormDefault="qualified">
    <xsd:import namespace="http://schemas.microsoft.com/office/2006/documentManagement/types"/>
    <xsd:import namespace="http://schemas.microsoft.com/office/infopath/2007/PartnerControls"/>
    <xsd:element name="Notes0" ma:index="11" nillable="true" ma:displayName="Notes" ma:internalName="Notes0">
      <xsd:simpleType>
        <xsd:restriction base="dms:Text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7" ma:displayName="Content Type"/>
        <xsd:element ref="dc:title" minOccurs="0" maxOccurs="1" ma:index="1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>
  <documentManagement>
    <Stage-BookINDDs xmlns="77becc8e-7285-40d5-b8ce-a40dd94f244c"/>
    <Notes0 xmlns="86983467-61e0-4d79-9d88-8ccc23b81f9f" xsi:nil="true"/>
  </documentManagement>
</p:properties>
</file>

<file path=customXml/itemProps1.xml><?xml version="1.0" encoding="utf-8"?>
<ds:datastoreItem xmlns:ds="http://schemas.openxmlformats.org/officeDocument/2006/customXml" ds:itemID="{CE13A570-C955-4261-81A2-043284E7D28C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F307853D-FDFC-48E6-9875-8376106C0F50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7becc8e-7285-40d5-b8ce-a40dd94f244c"/>
    <ds:schemaRef ds:uri="86983467-61e0-4d79-9d88-8ccc23b81f9f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01D83AF9-5883-4908-BAB3-8D7C9ED63EC9}">
  <ds:schemaRefs>
    <ds:schemaRef ds:uri="http://purl.org/dc/terms/"/>
    <ds:schemaRef ds:uri="http://schemas.microsoft.com/office/infopath/2007/PartnerControls"/>
    <ds:schemaRef ds:uri="http://schemas.microsoft.com/office/2006/documentManagement/types"/>
    <ds:schemaRef ds:uri="http://schemas.microsoft.com/office/2006/metadata/properties"/>
    <ds:schemaRef ds:uri="77becc8e-7285-40d5-b8ce-a40dd94f244c"/>
    <ds:schemaRef ds:uri="http://purl.org/dc/elements/1.1/"/>
    <ds:schemaRef ds:uri="http://schemas.openxmlformats.org/package/2006/metadata/core-properties"/>
    <ds:schemaRef ds:uri="86983467-61e0-4d79-9d88-8ccc23b81f9f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828</TotalTime>
  <Words>3</Words>
  <Application>Microsoft Office PowerPoint</Application>
  <PresentationFormat>Ευρεία οθόνη</PresentationFormat>
  <Paragraphs>2</Paragraphs>
  <Slides>3</Slides>
  <Notes>0</Notes>
  <HiddenSlides>0</HiddenSlides>
  <MMClips>0</MMClips>
  <ScaleCrop>false</ScaleCrop>
  <HeadingPairs>
    <vt:vector size="6" baseType="variant">
      <vt:variant>
        <vt:lpstr>Γραμματοσειρές που χρησιμοποιούνται</vt:lpstr>
      </vt:variant>
      <vt:variant>
        <vt:i4>2</vt:i4>
      </vt:variant>
      <vt:variant>
        <vt:lpstr>Θέμα</vt:lpstr>
      </vt:variant>
      <vt:variant>
        <vt:i4>1</vt:i4>
      </vt:variant>
      <vt:variant>
        <vt:lpstr>Τίτλοι διαφανειών</vt:lpstr>
      </vt:variant>
      <vt:variant>
        <vt:i4>3</vt:i4>
      </vt:variant>
    </vt:vector>
  </HeadingPairs>
  <TitlesOfParts>
    <vt:vector size="6" baseType="lpstr">
      <vt:lpstr>Century Gothic</vt:lpstr>
      <vt:lpstr>Wingdings 2</vt:lpstr>
      <vt:lpstr>Austin</vt:lpstr>
      <vt:lpstr>Παρουσίαση του PowerPoint</vt:lpstr>
      <vt:lpstr>Παρουσίαση του PowerPoint</vt:lpstr>
      <vt:lpstr>Air quality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Παρουσίαση του PowerPoint</dc:title>
  <dc:creator>Labtech</dc:creator>
  <cp:lastModifiedBy>Labtech Κέντρα Πληροφορικής</cp:lastModifiedBy>
  <cp:revision>1</cp:revision>
  <dcterms:created xsi:type="dcterms:W3CDTF">2010-04-07T18:09:45Z</dcterms:created>
  <dcterms:modified xsi:type="dcterms:W3CDTF">2018-07-22T07:34:41Z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0x0101001E206728FAA86945B8C7133531283981</vt:lpwstr>
  </property>
</Properties>
</file>

<file path=docProps/thumbnail.jpeg>
</file>