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68" r:id="rId5"/>
    <p:sldId id="269" r:id="rId6"/>
    <p:sldId id="27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42" y="3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Jan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</c:v>
                </c:pt>
                <c:pt idx="1">
                  <c:v>35</c:v>
                </c:pt>
                <c:pt idx="2">
                  <c:v>41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CD8-4F96-9F44-0E411A6168E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April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41</c:v>
                </c:pt>
                <c:pt idx="1">
                  <c:v>53</c:v>
                </c:pt>
                <c:pt idx="2">
                  <c:v>64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3CD8-4F96-9F44-0E411A6168E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July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61</c:v>
                </c:pt>
                <c:pt idx="1">
                  <c:v>75</c:v>
                </c:pt>
                <c:pt idx="2">
                  <c:v>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3CD8-4F96-9F44-0E411A6168EF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Oct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44</c:v>
                </c:pt>
                <c:pt idx="1">
                  <c:v>55</c:v>
                </c:pt>
                <c:pt idx="2">
                  <c:v>66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3CD8-4F96-9F44-0E411A6168E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71822736"/>
        <c:axId val="571820016"/>
      </c:barChart>
      <c:catAx>
        <c:axId val="57182273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571820016"/>
        <c:crosses val="autoZero"/>
        <c:auto val="1"/>
        <c:lblAlgn val="ctr"/>
        <c:lblOffset val="100"/>
        <c:noMultiLvlLbl val="0"/>
      </c:catAx>
      <c:valAx>
        <c:axId val="571820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571822736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Days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Good</c:v>
                </c:pt>
                <c:pt idx="1">
                  <c:v>Moderate</c:v>
                </c:pt>
                <c:pt idx="2">
                  <c:v>Unhealthy for sensitive groups</c:v>
                </c:pt>
                <c:pt idx="3">
                  <c:v>Unhealthy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260</c:v>
                </c:pt>
                <c:pt idx="1">
                  <c:v>73</c:v>
                </c:pt>
                <c:pt idx="2">
                  <c:v>21</c:v>
                </c:pt>
                <c:pt idx="3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44C-4ECD-96AA-011415F0937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b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47" name="Rectangle 46"/>
          <p:cNvSpPr/>
          <p:nvPr/>
        </p:nvSpPr>
        <p:spPr>
          <a:xfrm>
            <a:off x="6198795" y="-21511"/>
            <a:ext cx="46736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311154" y="2708476"/>
            <a:ext cx="4417807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311154" y="4421081"/>
            <a:ext cx="4413071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318325" y="1516829"/>
            <a:ext cx="28448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071360" y="5719967"/>
            <a:ext cx="3775456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198795" y="5719967"/>
            <a:ext cx="858221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1030147"/>
            <a:ext cx="1979271" cy="4780344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04395" y="1030147"/>
            <a:ext cx="7231605" cy="47803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194" y="2900830"/>
            <a:ext cx="8849957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8194" y="4267201"/>
            <a:ext cx="8849956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389888" y="2313432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2313431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2815" y="2316009"/>
            <a:ext cx="407619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8961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82450" y="2316010"/>
            <a:ext cx="4074289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536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7" name="Rectangle 56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7859" y="856527"/>
            <a:ext cx="4120587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9777" y="2657435"/>
            <a:ext cx="4406096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5456" y="4136994"/>
            <a:ext cx="4398379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1" name="Rectangle 10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2" name="Rectangle 101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5" name="Rectangle 104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2565" y="2660904"/>
            <a:ext cx="4401312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0278" y="693795"/>
            <a:ext cx="4479497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2841" y="4133089"/>
            <a:ext cx="4400764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406400" y="0"/>
            <a:ext cx="13243109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609600" y="333488"/>
            <a:ext cx="109728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0" name="Rectangle 69"/>
          <p:cNvSpPr/>
          <p:nvPr/>
        </p:nvSpPr>
        <p:spPr>
          <a:xfrm>
            <a:off x="6081656" y="-21511"/>
            <a:ext cx="4905488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1" name="Rectangle 7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91320" y="1027664"/>
            <a:ext cx="9366325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323" y="2323652"/>
            <a:ext cx="9036423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996517" y="224493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7F4E499-A6D6-454F-B806-A2CE1FE2F561}" type="datetimeFigureOut">
              <a:rPr lang="en-US" smtClean="0"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188597" y="5852161"/>
            <a:ext cx="46695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98795" y="224492"/>
            <a:ext cx="177620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8753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04882324"/>
              </p:ext>
            </p:extLst>
          </p:nvPr>
        </p:nvGraphicFramePr>
        <p:xfrm>
          <a:off x="1752600" y="1524000"/>
          <a:ext cx="8616958" cy="44608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968030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 anchor="t"/>
          <a:lstStyle/>
          <a:p>
            <a:r>
              <a:rPr lang="en-US" dirty="0"/>
              <a:t>Air quality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86141935"/>
              </p:ext>
            </p:extLst>
          </p:nvPr>
        </p:nvGraphicFramePr>
        <p:xfrm>
          <a:off x="1555663" y="1905000"/>
          <a:ext cx="9037638" cy="3508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6969144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1D83AF9-5883-4908-BAB3-8D7C9ED63EC9}">
  <ds:schemaRefs>
    <ds:schemaRef ds:uri="b4863681-c067-4c62-bc75-95bf3ac03d16"/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F307853D-FDFC-48E6-9875-8376106C0F50}"/>
</file>

<file path=customXml/itemProps3.xml><?xml version="1.0" encoding="utf-8"?>
<ds:datastoreItem xmlns:ds="http://schemas.openxmlformats.org/officeDocument/2006/customXml" ds:itemID="{CE13A570-C955-4261-81A2-043284E7D28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828</TotalTime>
  <Words>3</Words>
  <PresentationFormat>Widescreen</PresentationFormat>
  <Paragraphs>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Century Gothic</vt:lpstr>
      <vt:lpstr>Wingdings 2</vt:lpstr>
      <vt:lpstr>Austin</vt:lpstr>
      <vt:lpstr>PowerPoint Presentation</vt:lpstr>
      <vt:lpstr>PowerPoint Presentation</vt:lpstr>
      <vt:lpstr>Air quality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2010-04-07T18:09:45Z</dcterms:created>
  <dcterms:modified xsi:type="dcterms:W3CDTF">2016-10-16T01:29:41Z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