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4"/>
  </p:sldMasterIdLst>
  <p:sldIdLst>
    <p:sldId id="256" r:id="rId5"/>
    <p:sldId id="259" r:id="rId6"/>
    <p:sldId id="257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2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2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959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462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6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2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141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11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1622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9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33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68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13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4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5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70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Vacation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fabulous family cruise</a:t>
            </a:r>
          </a:p>
        </p:txBody>
      </p:sp>
    </p:spTree>
    <p:extLst>
      <p:ext uri="{BB962C8B-B14F-4D97-AF65-F5344CB8AC3E}">
        <p14:creationId xmlns:p14="http://schemas.microsoft.com/office/powerpoint/2010/main" val="76466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you do this summer?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92441C69-5257-48BA-83FB-3AE6E81F4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4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4087869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2390792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182322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Drill Team">
      <a:majorFont>
        <a:latin typeface="Britannic Bold"/>
        <a:ea typeface=""/>
        <a:cs typeface=""/>
      </a:majorFont>
      <a:minorFont>
        <a:latin typeface="Candara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D62D3A-755D-48B5-A090-550D0874B4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8034D5-7BA0-40B0-87CC-2541D81E3FB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6983467-61e0-4d79-9d88-8ccc23b81f9f"/>
    <ds:schemaRef ds:uri="77becc8e-7285-40d5-b8ce-a40dd94f244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0A3D4DC-FAC8-47DA-A01C-4C47E9F13D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1360</TotalTime>
  <Words>97</Words>
  <Application>Microsoft Office PowerPoint</Application>
  <PresentationFormat>Ευρεία οθόνη</PresentationFormat>
  <Paragraphs>18</Paragraphs>
  <Slides>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0" baseType="lpstr">
      <vt:lpstr>Arial</vt:lpstr>
      <vt:lpstr>Britannic Bold</vt:lpstr>
      <vt:lpstr>Candara</vt:lpstr>
      <vt:lpstr>Times New Roman</vt:lpstr>
      <vt:lpstr>Organic</vt:lpstr>
      <vt:lpstr>My Vacation</vt:lpstr>
      <vt:lpstr>What will you do this summer?</vt:lpstr>
      <vt:lpstr>Cruise</vt:lpstr>
      <vt:lpstr>Ski Trip</vt:lpstr>
      <vt:lpstr>Beach Trip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Vacation</dc:title>
  <dc:creator>Labtech</dc:creator>
  <cp:lastModifiedBy>Labtech Κέντρα Πληροφορικής</cp:lastModifiedBy>
  <cp:revision>6</cp:revision>
  <dcterms:created xsi:type="dcterms:W3CDTF">2013-09-07T02:06:58Z</dcterms:created>
  <dcterms:modified xsi:type="dcterms:W3CDTF">2018-07-22T07:29:36Z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