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8" r:id="rId5"/>
    <p:sldId id="269" r:id="rId6"/>
    <p:sldId id="2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btech Κέντρα Πληροφορικής" initials="LΚΠ" lastIdx="1" clrIdx="0">
    <p:extLst>
      <p:ext uri="{19B8F6BF-5375-455C-9EA6-DF929625EA0E}">
        <p15:presenceInfo xmlns:p15="http://schemas.microsoft.com/office/powerpoint/2012/main" userId="2b515243a9b2ddc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7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</c:v>
                </c:pt>
                <c:pt idx="1">
                  <c:v>35</c:v>
                </c:pt>
                <c:pt idx="2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D8-4F96-9F44-0E411A6168E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April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41</c:v>
                </c:pt>
                <c:pt idx="1">
                  <c:v>53</c:v>
                </c:pt>
                <c:pt idx="2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D8-4F96-9F44-0E411A6168E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July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61</c:v>
                </c:pt>
                <c:pt idx="1">
                  <c:v>75</c:v>
                </c:pt>
                <c:pt idx="2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D8-4F96-9F44-0E411A6168E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Oct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44</c:v>
                </c:pt>
                <c:pt idx="1">
                  <c:v>55</c:v>
                </c:pt>
                <c:pt idx="2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CD8-4F96-9F44-0E411A6168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1822736"/>
        <c:axId val="571820016"/>
      </c:barChart>
      <c:catAx>
        <c:axId val="571822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71820016"/>
        <c:crosses val="autoZero"/>
        <c:auto val="1"/>
        <c:lblAlgn val="ctr"/>
        <c:lblOffset val="100"/>
        <c:noMultiLvlLbl val="0"/>
      </c:catAx>
      <c:valAx>
        <c:axId val="571820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18227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Days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Good</c:v>
                </c:pt>
                <c:pt idx="1">
                  <c:v>Moderate</c:v>
                </c:pt>
                <c:pt idx="2">
                  <c:v>Unhealthy for sensitive groups</c:v>
                </c:pt>
                <c:pt idx="3">
                  <c:v>Unhealthy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260</c:v>
                </c:pt>
                <c:pt idx="1">
                  <c:v>73</c:v>
                </c:pt>
                <c:pt idx="2">
                  <c:v>21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4C-4ECD-96AA-011415F093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7-22T10:33:59.588" idx="1">
    <p:pos x="6673" y="1200"/>
    <p:text>Quality</p:text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4882324"/>
              </p:ext>
            </p:extLst>
          </p:nvPr>
        </p:nvGraphicFramePr>
        <p:xfrm>
          <a:off x="1752600" y="1524000"/>
          <a:ext cx="8616958" cy="4460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6803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Air quality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6141935"/>
              </p:ext>
            </p:extLst>
          </p:nvPr>
        </p:nvGraphicFramePr>
        <p:xfrm>
          <a:off x="1555663" y="1905000"/>
          <a:ext cx="9037638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96914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CE13A570-C955-4261-81A2-043284E7D2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07853D-FDFC-48E6-9875-8376106C0F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1D83AF9-5883-4908-BAB3-8D7C9ED63EC9}">
  <ds:schemaRefs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77becc8e-7285-40d5-b8ce-a40dd94f244c"/>
    <ds:schemaRef ds:uri="http://purl.org/dc/elements/1.1/"/>
    <ds:schemaRef ds:uri="http://schemas.openxmlformats.org/package/2006/metadata/core-properties"/>
    <ds:schemaRef ds:uri="86983467-61e0-4d79-9d88-8ccc23b81f9f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828</TotalTime>
  <Words>3</Words>
  <Application>Microsoft Office PowerPoint</Application>
  <PresentationFormat>Ευρεία οθόνη</PresentationFormat>
  <Paragraphs>2</Paragraphs>
  <Slides>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6" baseType="lpstr">
      <vt:lpstr>Century Gothic</vt:lpstr>
      <vt:lpstr>Wingdings 2</vt:lpstr>
      <vt:lpstr>Austin</vt:lpstr>
      <vt:lpstr>Παρουσίαση του PowerPoint</vt:lpstr>
      <vt:lpstr>Παρουσίαση του PowerPoint</vt:lpstr>
      <vt:lpstr>Air quality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Labtech</dc:creator>
  <cp:lastModifiedBy>Labtech Κέντρα Πληροφορικής</cp:lastModifiedBy>
  <cp:revision>1</cp:revision>
  <dcterms:created xsi:type="dcterms:W3CDTF">2010-04-07T18:09:45Z</dcterms:created>
  <dcterms:modified xsi:type="dcterms:W3CDTF">2018-07-22T07:34:41Z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