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875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9454" autoAdjust="0"/>
  </p:normalViewPr>
  <p:slideViewPr>
    <p:cSldViewPr>
      <p:cViewPr varScale="1">
        <p:scale>
          <a:sx n="98" d="100"/>
          <a:sy n="98" d="100"/>
        </p:scale>
        <p:origin x="95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71977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32868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1720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18372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44786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32161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6251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16468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243037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134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49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4855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0833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7054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7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4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47093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86331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1435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  <p:sldLayoutId id="2147483892" r:id="rId17"/>
    <p:sldLayoutId id="2147483893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Florian Stiller</a:t>
            </a:r>
            <a:endParaRPr lang="en-US"/>
          </a:p>
          <a:p>
            <a:endParaRPr lang="en-US" altLang="x-non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/>
          </a:p>
          <a:p>
            <a:r>
              <a:rPr lang="en-US" altLang="x-none"/>
              <a:t>How did we do?</a:t>
            </a:r>
          </a:p>
          <a:p>
            <a:r>
              <a:rPr lang="en-US" altLang="x-none"/>
              <a:t>Organizational changes</a:t>
            </a:r>
          </a:p>
          <a:p>
            <a:r>
              <a:rPr lang="en-US" altLang="x-none"/>
              <a:t>Top issues facing the company</a:t>
            </a:r>
          </a:p>
          <a:p>
            <a:r>
              <a:rPr lang="en-US" altLang="x-none"/>
              <a:t>Review of progress</a:t>
            </a:r>
          </a:p>
          <a:p>
            <a:r>
              <a:rPr lang="en-US" altLang="x-none"/>
              <a:t>Key spending areas</a:t>
            </a:r>
          </a:p>
          <a:p>
            <a:r>
              <a:rPr lang="en-US" altLang="x-none"/>
              <a:t>Head count</a:t>
            </a:r>
          </a:p>
          <a:p>
            <a:r>
              <a:rPr lang="en-US" altLang="x-none"/>
              <a:t>Goals for the coming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External industry pressures</a:t>
            </a:r>
          </a:p>
          <a:p>
            <a:r>
              <a:rPr lang="en-US" altLang="x-none"/>
              <a:t>External customer issues</a:t>
            </a:r>
          </a:p>
          <a:p>
            <a:r>
              <a:rPr lang="en-US" altLang="x-none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Financial</a:t>
            </a:r>
            <a:endParaRPr lang="en-US"/>
          </a:p>
          <a:p>
            <a:r>
              <a:rPr lang="en-US" altLang="x-none"/>
              <a:t>Competitive</a:t>
            </a:r>
          </a:p>
          <a:p>
            <a:r>
              <a:rPr lang="en-US" altLang="x-none"/>
              <a:t>Customer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R&amp;D</a:t>
            </a:r>
          </a:p>
          <a:p>
            <a:r>
              <a:rPr lang="en-US"/>
              <a:t>Equipment replacement</a:t>
            </a:r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122</Words>
  <Application>Microsoft Office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Ion Boardroom</vt:lpstr>
      <vt:lpstr>Annual Meeting</vt:lpstr>
      <vt:lpstr>Agenda</vt:lpstr>
      <vt:lpstr>Review of Key Objectives</vt:lpstr>
      <vt:lpstr>How Did We Do?</vt:lpstr>
      <vt:lpstr>Top Issues Facing the Company</vt:lpstr>
      <vt:lpstr>Review of Progress</vt:lpstr>
      <vt:lpstr>Key Spending Areas</vt:lpstr>
      <vt:lpstr>Head Count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2018-03-01T06:47:07Z</dcterms:created>
  <dcterms:modified xsi:type="dcterms:W3CDTF">2018-03-01T06:48:00Z</dcterms:modified>
</cp:coreProperties>
</file>