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3" r:id="rId4"/>
  </p:sldMasterIdLst>
  <p:notesMasterIdLst>
    <p:notesMasterId r:id="rId14"/>
  </p:notesMasterIdLst>
  <p:sldIdLst>
    <p:sldId id="266" r:id="rId5"/>
    <p:sldId id="258" r:id="rId6"/>
    <p:sldId id="261" r:id="rId7"/>
    <p:sldId id="259" r:id="rId8"/>
    <p:sldId id="260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 varScale="1">
        <p:scale>
          <a:sx n="63" d="100"/>
          <a:sy n="63" d="100"/>
        </p:scale>
        <p:origin x="36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78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FAA11-0335-44ED-A09E-3F50DB71EAFA}" type="datetimeFigureOut">
              <a:rPr lang="en-US" smtClean="0"/>
              <a:t>10/18/2016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11706-05DC-4742-ACE7-4F92A080B6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239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305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716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955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audience</a:t>
            </a:r>
            <a:r>
              <a:rPr lang="en-US" baseline="0" dirty="0"/>
              <a:t> members bring up other topics that seem to fit the discussion, add those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846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964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039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290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854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445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5653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507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525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13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03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834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27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03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00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8476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34AA2D-4BEA-4D5D-874A-21B15B8461B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119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65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30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Planning, Selling, and Executing a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Community Service Committee</a:t>
            </a:r>
          </a:p>
        </p:txBody>
      </p:sp>
    </p:spTree>
    <p:extLst>
      <p:ext uri="{BB962C8B-B14F-4D97-AF65-F5344CB8AC3E}">
        <p14:creationId xmlns:p14="http://schemas.microsoft.com/office/powerpoint/2010/main" val="234785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up teem</a:t>
            </a:r>
          </a:p>
          <a:p>
            <a:r>
              <a:rPr lang="en-US" dirty="0"/>
              <a:t>Gather information</a:t>
            </a:r>
          </a:p>
          <a:p>
            <a:r>
              <a:rPr lang="en-US" dirty="0"/>
              <a:t>Plan project</a:t>
            </a:r>
          </a:p>
          <a:p>
            <a:r>
              <a:rPr lang="en-US" dirty="0"/>
              <a:t>Meat with department</a:t>
            </a:r>
          </a:p>
          <a:p>
            <a:r>
              <a:rPr lang="en-US" dirty="0"/>
              <a:t>Present to other departments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Responsibilities</a:t>
            </a:r>
          </a:p>
          <a:p>
            <a:pPr lvl="1"/>
            <a:r>
              <a:rPr lang="en-US" dirty="0"/>
              <a:t>Contact people recommended as department reps</a:t>
            </a:r>
          </a:p>
          <a:p>
            <a:pPr lvl="1"/>
            <a:r>
              <a:rPr lang="en-US" dirty="0"/>
              <a:t>Pursue leads until all positions are filled</a:t>
            </a:r>
          </a:p>
          <a:p>
            <a:pPr lvl="1"/>
            <a:r>
              <a:rPr lang="en-US" dirty="0"/>
              <a:t>Get CSCom buyoff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 for team leaders</a:t>
            </a:r>
          </a:p>
          <a:p>
            <a:pPr lvl="1"/>
            <a:r>
              <a:rPr lang="en-US" dirty="0"/>
              <a:t>How much time do you want/have available to spend?</a:t>
            </a:r>
          </a:p>
          <a:p>
            <a:pPr lvl="1"/>
            <a:r>
              <a:rPr lang="en-US" dirty="0"/>
              <a:t>How much time do you want your team to spend?</a:t>
            </a:r>
          </a:p>
          <a:p>
            <a:pPr lvl="1"/>
            <a:r>
              <a:rPr lang="en-US" dirty="0"/>
              <a:t>Do you have a project you have always wanted to do?</a:t>
            </a:r>
          </a:p>
          <a:p>
            <a:pPr lvl="1"/>
            <a:r>
              <a:rPr lang="en-US" dirty="0"/>
              <a:t>Is there a project you are already doing (or already plan to do) that we can help with?</a:t>
            </a:r>
          </a:p>
          <a:p>
            <a:pPr lvl="1"/>
            <a:r>
              <a:rPr lang="en-US" dirty="0"/>
              <a:t>How much do you want the team to be involved in choosing the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Questions for department reps</a:t>
            </a:r>
          </a:p>
          <a:p>
            <a:pPr lvl="1"/>
            <a:r>
              <a:rPr lang="en-US" dirty="0"/>
              <a:t>What kinds of things are your employees interested in?</a:t>
            </a:r>
          </a:p>
          <a:p>
            <a:pPr lvl="1"/>
            <a:r>
              <a:rPr lang="en-US" dirty="0"/>
              <a:t>What is the skill level of your employees?</a:t>
            </a:r>
          </a:p>
          <a:p>
            <a:pPr lvl="1"/>
            <a:r>
              <a:rPr lang="en-US" dirty="0"/>
              <a:t>What is the commitment level of your employees?</a:t>
            </a:r>
          </a:p>
          <a:p>
            <a:pPr lvl="1"/>
            <a:r>
              <a:rPr lang="en-US" dirty="0"/>
              <a:t>What type of project do you see as being successful for these employees (collection, activity, fundraising; see Resource notebook)?</a:t>
            </a:r>
          </a:p>
          <a:p>
            <a:pPr lvl="1"/>
            <a:r>
              <a:rPr lang="en-US" dirty="0"/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will the project begin and end?</a:t>
            </a:r>
          </a:p>
          <a:p>
            <a:r>
              <a:rPr lang="en-US" dirty="0"/>
              <a:t>When will the project be introduced to the employees?</a:t>
            </a:r>
          </a:p>
          <a:p>
            <a:r>
              <a:rPr lang="en-US" dirty="0"/>
              <a:t>How much input will the employees have in the choice of the project?</a:t>
            </a:r>
          </a:p>
          <a:p>
            <a:r>
              <a:rPr lang="en-US" dirty="0"/>
              <a:t>What tasks will be involved in carrying out the project?</a:t>
            </a:r>
          </a:p>
          <a:p>
            <a:r>
              <a:rPr lang="en-US" dirty="0"/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Introduce the project to the employees</a:t>
            </a:r>
          </a:p>
          <a:p>
            <a:pPr lvl="1"/>
            <a:r>
              <a:rPr lang="en-US" dirty="0"/>
              <a:t>Writing about experiences</a:t>
            </a:r>
          </a:p>
          <a:p>
            <a:pPr lvl="1"/>
            <a:r>
              <a:rPr lang="en-US" dirty="0"/>
              <a:t>Listing ideas about populations in need</a:t>
            </a:r>
          </a:p>
          <a:p>
            <a:pPr lvl="1"/>
            <a:r>
              <a:rPr lang="en-US" dirty="0"/>
              <a:t>Reading articles or inspirational stories (Médecins Sans Frontières)</a:t>
            </a:r>
          </a:p>
          <a:p>
            <a:r>
              <a:rPr lang="en-US" dirty="0"/>
              <a:t>Outline the parameters of the project</a:t>
            </a:r>
          </a:p>
          <a:p>
            <a:pPr lvl="1"/>
            <a:r>
              <a:rPr lang="en-US" dirty="0"/>
              <a:t>Timeline</a:t>
            </a:r>
          </a:p>
          <a:p>
            <a:pPr lvl="1"/>
            <a:r>
              <a:rPr lang="en-US" dirty="0"/>
              <a:t>How much department time is involved?</a:t>
            </a:r>
          </a:p>
          <a:p>
            <a:pPr lvl="1"/>
            <a:r>
              <a:rPr lang="en-US" dirty="0"/>
              <a:t>Project participation extended to all employees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Lead discussion</a:t>
            </a:r>
          </a:p>
          <a:p>
            <a:pPr lvl="1"/>
            <a:r>
              <a:rPr lang="en-US" dirty="0"/>
              <a:t>What kind of project do we want to do?</a:t>
            </a:r>
          </a:p>
          <a:p>
            <a:pPr lvl="1"/>
            <a:r>
              <a:rPr lang="en-US" dirty="0"/>
              <a:t>What need do we want to address?</a:t>
            </a:r>
          </a:p>
          <a:p>
            <a:pPr lvl="1"/>
            <a:r>
              <a:rPr lang="en-US" dirty="0"/>
              <a:t>What are the goals of this project?</a:t>
            </a:r>
          </a:p>
          <a:p>
            <a:pPr lvl="1"/>
            <a:r>
              <a:rPr lang="en-US" dirty="0"/>
              <a:t>What do we need to do to meet those goals?</a:t>
            </a:r>
          </a:p>
          <a:p>
            <a:pPr lvl="1"/>
            <a:r>
              <a:rPr lang="en-US" dirty="0"/>
              <a:t>Who will perform these tasks?</a:t>
            </a:r>
          </a:p>
          <a:p>
            <a:pPr lvl="1"/>
            <a:r>
              <a:rPr lang="en-US" dirty="0"/>
              <a:t>What materials will we need?</a:t>
            </a:r>
          </a:p>
          <a:p>
            <a:pPr lvl="1"/>
            <a:r>
              <a:rPr lang="en-US" dirty="0"/>
              <a:t>When will the tasks be performed?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Consult with team leader about the best way to communicate</a:t>
            </a:r>
          </a:p>
          <a:p>
            <a:r>
              <a:rPr lang="en-US" dirty="0"/>
              <a:t>Team leader may bring up at next team leaders’ meeting</a:t>
            </a:r>
          </a:p>
          <a:p>
            <a:r>
              <a:rPr lang="en-US" dirty="0"/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6B191C80-7F77-4718-80ED-AB5C0FD220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BE4922-C22C-4CDA-B713-5EFD9C3597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BB9BF9-1F42-48A1-B445-B9745B90E233}">
  <ds:schemaRefs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86983467-61e0-4d79-9d88-8ccc23b81f9f"/>
    <ds:schemaRef ds:uri="77becc8e-7285-40d5-b8ce-a40dd94f244c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429</Words>
  <PresentationFormat>Widescreen</PresentationFormat>
  <Paragraphs>65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Retrospect</vt:lpstr>
      <vt:lpstr>Planning, Selling, and Executing a Project</vt:lpstr>
      <vt:lpstr>Process</vt:lpstr>
      <vt:lpstr>Set up team</vt:lpstr>
      <vt:lpstr>Gather information</vt:lpstr>
      <vt:lpstr>Gather information (continued)</vt:lpstr>
      <vt:lpstr>Plan project</vt:lpstr>
      <vt:lpstr>Meet with department</vt:lpstr>
      <vt:lpstr>Meet with department (continued)</vt:lpstr>
      <vt:lpstr>Present to other departments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2016-10-15T21:31:26Z</dcterms:created>
  <dcterms:modified xsi:type="dcterms:W3CDTF">2016-10-19T01:48:11Z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  <property fmtid="{D5CDD505-2E9C-101B-9397-08002B2CF9AE}" pid="3" name="_MarkAsFinal">
    <vt:bool>true</vt:bool>
  </property>
</Properties>
</file>