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7690" autoAdjust="0"/>
  </p:normalViewPr>
  <p:slideViewPr>
    <p:cSldViewPr>
      <p:cViewPr varScale="1">
        <p:scale>
          <a:sx n="44" d="100"/>
          <a:sy n="44" d="100"/>
        </p:scale>
        <p:origin x="402" y="4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10/6/2016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your needs</a:t>
            </a:r>
          </a:p>
          <a:p>
            <a:pPr lvl="1"/>
            <a:r>
              <a:rPr lang="en-US"/>
              <a:t>Know your customers</a:t>
            </a:r>
          </a:p>
          <a:p>
            <a:pPr lvl="1"/>
            <a:r>
              <a:rPr lang="en-US"/>
              <a:t>Know the current trends</a:t>
            </a:r>
          </a:p>
          <a:p>
            <a:r>
              <a:rPr lang="en-US"/>
              <a:t>Set up your meetings</a:t>
            </a:r>
          </a:p>
          <a:p>
            <a:r>
              <a:rPr lang="en-US"/>
              <a:t>Plan the itinerary</a:t>
            </a:r>
          </a:p>
          <a:p>
            <a:r>
              <a:rPr lang="en-US"/>
              <a:t>Read the Buyer manual</a:t>
            </a:r>
          </a:p>
          <a:p>
            <a:r>
              <a:rPr lang="en-US"/>
              <a:t>Pack what you need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 the culture</a:t>
            </a:r>
          </a:p>
          <a:p>
            <a:r>
              <a:rPr lang="en-US"/>
              <a:t>Read the latest advisories</a:t>
            </a:r>
          </a:p>
          <a:p>
            <a:r>
              <a:rPr lang="en-US"/>
              <a:t>Check your passport</a:t>
            </a:r>
          </a:p>
          <a:p>
            <a:r>
              <a:rPr lang="en-US"/>
              <a:t>Update your immunizations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15431F-E125-4B61-A2B1-212417FA46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BE26E2-A606-40A1-AD3A-731D9EC82A04}">
  <ds:schemaRefs>
    <ds:schemaRef ds:uri="http://schemas.openxmlformats.org/package/2006/metadata/core-properties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123601-28BD-4C19-9CC0-F86FB204289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2008-11-10T18:06:35Z</dcterms:created>
  <dcterms:modified xsi:type="dcterms:W3CDTF">2016-10-06T21:59:35Z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