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>
        <p:scale>
          <a:sx n="50" d="100"/>
          <a:sy n="50" d="100"/>
        </p:scale>
        <p:origin x="1302" y="6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10-25T12:09:22.856" idx="1">
    <p:pos x="-1466" y="1606"/>
    <p:text>Testing</p:text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  <p:sp>
        <p:nvSpPr>
          <p:cNvPr id="4" name="Sun 3">
            <a:extLst>
              <a:ext uri="{FF2B5EF4-FFF2-40B4-BE49-F238E27FC236}">
                <a16:creationId xmlns:a16="http://schemas.microsoft.com/office/drawing/2014/main" id="{50A37F1A-620E-4588-BC48-25102ECF806D}"/>
              </a:ext>
            </a:extLst>
          </p:cNvPr>
          <p:cNvSpPr/>
          <p:nvPr/>
        </p:nvSpPr>
        <p:spPr>
          <a:xfrm>
            <a:off x="-2743200" y="512763"/>
            <a:ext cx="1219200" cy="12192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0DFE91-F762-4B66-AFEB-E3181E7A74EA}"/>
              </a:ext>
            </a:extLst>
          </p:cNvPr>
          <p:cNvSpPr txBox="1"/>
          <p:nvPr/>
        </p:nvSpPr>
        <p:spPr>
          <a:xfrm>
            <a:off x="-3909706" y="3553619"/>
            <a:ext cx="2333011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This is off slide content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your needs</a:t>
            </a:r>
          </a:p>
          <a:p>
            <a:pPr lvl="1"/>
            <a:r>
              <a:rPr lang="en-US"/>
              <a:t>Know your customers</a:t>
            </a:r>
          </a:p>
          <a:p>
            <a:pPr lvl="1"/>
            <a:r>
              <a:rPr lang="en-US"/>
              <a:t>Know the current trends</a:t>
            </a:r>
          </a:p>
          <a:p>
            <a:r>
              <a:rPr lang="en-US"/>
              <a:t>Set up your meetings</a:t>
            </a:r>
          </a:p>
          <a:p>
            <a:r>
              <a:rPr lang="en-US"/>
              <a:t>Plan the itinerary</a:t>
            </a:r>
          </a:p>
          <a:p>
            <a:r>
              <a:rPr lang="en-US"/>
              <a:t>Read the Buyer manual</a:t>
            </a:r>
          </a:p>
          <a:p>
            <a:r>
              <a:rPr lang="en-US"/>
              <a:t>Pack what you need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the culture</a:t>
            </a:r>
          </a:p>
          <a:p>
            <a:r>
              <a:rPr lang="en-US"/>
              <a:t>Read the latest advisories</a:t>
            </a:r>
          </a:p>
          <a:p>
            <a:r>
              <a:rPr lang="en-US"/>
              <a:t>Check your passport</a:t>
            </a:r>
          </a:p>
          <a:p>
            <a:r>
              <a:rPr lang="en-US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123601-28BD-4C19-9CC0-F86FB20428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BE26E2-A606-40A1-AD3A-731D9EC82A04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160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2008-11-10T18:06:35Z</dcterms:created>
  <dcterms:modified xsi:type="dcterms:W3CDTF">2018-10-25T09:10:14Z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