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0" r:id="rId4"/>
  </p:sldMasterIdLst>
  <p:notesMasterIdLst>
    <p:notesMasterId r:id="rId9"/>
  </p:notesMasterIdLst>
  <p:handoutMasterIdLst>
    <p:handoutMasterId r:id="rId10"/>
  </p:handoutMasterIdLst>
  <p:sldIdLst>
    <p:sldId id="269" r:id="rId5"/>
    <p:sldId id="281" r:id="rId6"/>
    <p:sldId id="282" r:id="rId7"/>
    <p:sldId id="279" r:id="rId8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43B0B92-2AA5-43FE-8B79-5B6FB0ABC1B6}">
          <p14:sldIdLst>
            <p14:sldId id="269"/>
            <p14:sldId id="281"/>
          </p14:sldIdLst>
        </p14:section>
        <p14:section name="Results" id="{A1699CCF-328D-429A-88A6-8C4E1C9A3274}">
          <p14:sldIdLst>
            <p14:sldId id="282"/>
            <p14:sldId id="27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4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59" autoAdjust="0"/>
    <p:restoredTop sz="94660"/>
  </p:normalViewPr>
  <p:slideViewPr>
    <p:cSldViewPr>
      <p:cViewPr varScale="1">
        <p:scale>
          <a:sx n="77" d="100"/>
          <a:sy n="77" d="100"/>
        </p:scale>
        <p:origin x="126" y="384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A0844-C266-46EC-A036-E1634F64C44A}" type="datetimeFigureOut">
              <a:rPr lang="en-US"/>
              <a:t>10/24/2018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088AA-226D-4237-A99F-5C4B97F43BA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3136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C08BCD-7B2F-4BCE-87AF-5D67EFFE4D17}" type="datetimeFigureOut">
              <a:rPr lang="en-US"/>
              <a:t>10/24/2018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A1353-EEA5-436B-AB14-1D84B195E66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20675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0"/>
            <a:ext cx="12188823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ound Single Corner Rectangle 7"/>
          <p:cNvSpPr/>
          <p:nvPr/>
        </p:nvSpPr>
        <p:spPr bwMode="ltGray">
          <a:xfrm rot="10800000" flipH="1" flipV="1">
            <a:off x="6926759" y="228598"/>
            <a:ext cx="5035054" cy="5715002"/>
          </a:xfrm>
          <a:prstGeom prst="round1Rect">
            <a:avLst>
              <a:gd name="adj" fmla="val 589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0" y="3"/>
            <a:ext cx="6926756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1703718"/>
            <a:ext cx="5791200" cy="37338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85014" y="3429000"/>
            <a:ext cx="4572000" cy="1905000"/>
          </a:xfrm>
        </p:spPr>
        <p:txBody>
          <a:bodyPr anchor="b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10/24/2018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2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H="1" flipV="1">
            <a:off x="4722814" y="234351"/>
            <a:ext cx="7237538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1"/>
            <a:ext cx="4722811" cy="61722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197" y="234351"/>
            <a:ext cx="3773863" cy="4642450"/>
          </a:xfrm>
        </p:spPr>
        <p:txBody>
          <a:bodyPr anchor="b">
            <a:normAutofit/>
          </a:bodyPr>
          <a:lstStyle>
            <a:lvl1pPr algn="l">
              <a:defRPr sz="4400" b="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983" y="5029199"/>
            <a:ext cx="3782586" cy="9144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10/24/2018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139" y="465285"/>
            <a:ext cx="6786614" cy="524971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8" name="Rectangle 17"/>
          <p:cNvSpPr/>
          <p:nvPr/>
        </p:nvSpPr>
        <p:spPr>
          <a:xfrm>
            <a:off x="7466013" y="3"/>
            <a:ext cx="47228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3151" y="234351"/>
            <a:ext cx="3773863" cy="46424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sz="44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pPr lvl="0">
              <a:lnSpc>
                <a:spcPct val="80000"/>
              </a:lnSpc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2936" y="5029200"/>
            <a:ext cx="3782586" cy="914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4917-CE56-4645-8050-1555FA0B180B}" type="datetimeFigureOut">
              <a:rPr lang="en-US"/>
              <a:pPr/>
              <a:t>10/24/2018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24DA2-3CE4-45BB-9F6F-628A0CFBDBF9}" type="slidenum">
              <a:rPr/>
              <a:pPr/>
              <a:t>‹#›</a:t>
            </a:fld>
            <a:endParaRPr/>
          </a:p>
        </p:txBody>
      </p:sp>
      <p:sp>
        <p:nvSpPr>
          <p:cNvPr id="21" name="Round Single Corner Rectangle 20"/>
          <p:cNvSpPr/>
          <p:nvPr/>
        </p:nvSpPr>
        <p:spPr bwMode="ltGray">
          <a:xfrm rot="10800000" flipV="1">
            <a:off x="227013" y="234351"/>
            <a:ext cx="7238999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57198" y="465283"/>
            <a:ext cx="6780215" cy="5249717"/>
          </a:xfrm>
          <a:prstGeom prst="round1Rect">
            <a:avLst>
              <a:gd name="adj" fmla="val 4287"/>
            </a:avLst>
          </a:prstGeom>
          <a:solidFill>
            <a:schemeClr val="bg2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21585027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371600">
              <a:defRPr/>
            </a:lvl6pPr>
            <a:lvl7pPr marL="1600200">
              <a:defRPr/>
            </a:lvl7pPr>
            <a:lvl8pPr marL="1828800">
              <a:defRPr baseline="0"/>
            </a:lvl8pPr>
            <a:lvl9pPr marL="2057400"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10/24/2018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3813" y="582613"/>
            <a:ext cx="8183562" cy="55895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10/24/2018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05974" y="582613"/>
            <a:ext cx="1951037" cy="55895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10/24/2018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51800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914400"/>
            <a:ext cx="4190999" cy="38862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7799" y="4953000"/>
            <a:ext cx="4201213" cy="990599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10/24/2018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5180013" y="228600"/>
            <a:ext cx="6781800" cy="5715000"/>
          </a:xfrm>
          <a:prstGeom prst="round1Rect">
            <a:avLst>
              <a:gd name="adj" fmla="val 5636"/>
            </a:avLst>
          </a:prstGeom>
          <a:solidFill>
            <a:schemeClr val="bg2"/>
          </a:solidFill>
        </p:spPr>
        <p:txBody>
          <a:bodyPr tIns="91440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87130663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78112-3DEB-46E1-AE78-63E88DADA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33AA7C-3685-439C-867D-F473C0AEE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10/24/2018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E2BFD5-E99A-4E8F-A46D-612D76F95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B433A8-5282-49AF-8BDE-5BB8117BB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6BD81A2-A644-4F00-978C-CB9C8AD8F2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93812" y="2133600"/>
            <a:ext cx="4114799" cy="3733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9" name="Chart Placeholder 8">
            <a:extLst>
              <a:ext uri="{FF2B5EF4-FFF2-40B4-BE49-F238E27FC236}">
                <a16:creationId xmlns:a16="http://schemas.microsoft.com/office/drawing/2014/main" id="{305D27BA-A977-42FF-BC64-FB17F7874FD8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789613" y="2133600"/>
            <a:ext cx="5105400" cy="3733800"/>
          </a:xfrm>
        </p:spPr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008767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876"/>
            <a:ext cx="12188952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7451144" y="0"/>
            <a:ext cx="4737681" cy="64770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V="1">
            <a:off x="219973" y="234351"/>
            <a:ext cx="7237410" cy="60140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6477000"/>
            <a:ext cx="121889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685800"/>
            <a:ext cx="5638801" cy="4191000"/>
          </a:xfrm>
        </p:spPr>
        <p:txBody>
          <a:bodyPr anchor="b">
            <a:no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5029200"/>
            <a:ext cx="5638800" cy="9144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10/24/2018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3813" y="1981200"/>
            <a:ext cx="4648201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1" y="1981200"/>
            <a:ext cx="4648203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10/24/2018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3813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 baseline="0"/>
            </a:lvl8pPr>
            <a:lvl9pPr marL="2057400"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2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2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10/24/2018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10/24/2018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10/24/2018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477000"/>
            <a:ext cx="119603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1960352" y="6477000"/>
            <a:ext cx="228473" cy="381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1" y="0"/>
            <a:ext cx="12188825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ound Single Corner Rectangle 9"/>
          <p:cNvSpPr/>
          <p:nvPr/>
        </p:nvSpPr>
        <p:spPr>
          <a:xfrm>
            <a:off x="0" y="228600"/>
            <a:ext cx="11961877" cy="6248400"/>
          </a:xfrm>
          <a:prstGeom prst="round1Rect">
            <a:avLst>
              <a:gd name="adj" fmla="val 458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3" y="563562"/>
            <a:ext cx="9601200" cy="11890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9601202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13811" y="6248400"/>
            <a:ext cx="1091459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E36636D-D922-432D-A958-524484B5923D}" type="datetimeFigureOut">
              <a:rPr lang="en-US"/>
              <a:pPr/>
              <a:t>10/24/2018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3813" y="6248400"/>
            <a:ext cx="7467598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33011" y="6248400"/>
            <a:ext cx="762003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32" r:id="rId3"/>
    <p:sldLayoutId id="2147483734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33" r:id="rId11"/>
    <p:sldLayoutId id="2147483730" r:id="rId12"/>
    <p:sldLayoutId id="2147483731" r:id="rId13"/>
  </p:sldLayoutIdLst>
  <p:transition spd="med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Natural Gardening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Working in harmony with the world around you</a:t>
            </a:r>
          </a:p>
        </p:txBody>
      </p:sp>
      <p:pic>
        <p:nvPicPr>
          <p:cNvPr id="5" name="Picture Placeholder 4" descr="Bottom half of woman in jeans with gardening gloves and rake standing next to metal bucket filled with leaves" title="Sample picture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8083088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Criteria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Appropriate to land</a:t>
            </a:r>
          </a:p>
          <a:p>
            <a:r>
              <a:rPr lang="en-US" sz="3600" dirty="0"/>
              <a:t>Appropriate to climate</a:t>
            </a:r>
          </a:p>
          <a:p>
            <a:r>
              <a:rPr lang="en-US" sz="3600" dirty="0"/>
              <a:t>Sustainable</a:t>
            </a:r>
          </a:p>
        </p:txBody>
      </p:sp>
      <p:sp>
        <p:nvSpPr>
          <p:cNvPr id="5" name="Cloud 4">
            <a:extLst>
              <a:ext uri="{FF2B5EF4-FFF2-40B4-BE49-F238E27FC236}">
                <a16:creationId xmlns:a16="http://schemas.microsoft.com/office/drawing/2014/main" id="{31CBD4AC-6987-483C-861B-6E19897E9A47}"/>
              </a:ext>
            </a:extLst>
          </p:cNvPr>
          <p:cNvSpPr/>
          <p:nvPr/>
        </p:nvSpPr>
        <p:spPr>
          <a:xfrm>
            <a:off x="1141412" y="990600"/>
            <a:ext cx="914400" cy="914400"/>
          </a:xfrm>
          <a:prstGeom prst="cloud">
            <a:avLst/>
          </a:prstGeom>
          <a:solidFill>
            <a:srgbClr val="0070C0"/>
          </a:solidFill>
          <a:ln>
            <a:solidFill>
              <a:srgbClr val="7030A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2400"/>
          </a:p>
        </p:txBody>
      </p:sp>
    </p:spTree>
    <p:extLst>
      <p:ext uri="{BB962C8B-B14F-4D97-AF65-F5344CB8AC3E}">
        <p14:creationId xmlns:p14="http://schemas.microsoft.com/office/powerpoint/2010/main" val="318647741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Encourages diversity</a:t>
            </a:r>
          </a:p>
          <a:p>
            <a:r>
              <a:rPr lang="en-US" sz="3600" dirty="0"/>
              <a:t>Attracts pollinators</a:t>
            </a:r>
          </a:p>
          <a:p>
            <a:r>
              <a:rPr lang="en-US" sz="3600" dirty="0"/>
              <a:t>Attracts birds</a:t>
            </a:r>
          </a:p>
        </p:txBody>
      </p:sp>
    </p:spTree>
    <p:extLst>
      <p:ext uri="{BB962C8B-B14F-4D97-AF65-F5344CB8AC3E}">
        <p14:creationId xmlns:p14="http://schemas.microsoft.com/office/powerpoint/2010/main" val="358946343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Garden Residents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Placeholder 3" hidden="1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6000" l="10381" r="8695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50" r="6950"/>
          <a:stretch>
            <a:fillRect/>
          </a:stretch>
        </p:blipFill>
        <p:spPr>
          <a:xfrm flipH="1">
            <a:off x="4265611" y="3527924"/>
            <a:ext cx="3119940" cy="2415676"/>
          </a:xfrm>
          <a:prstGeom prst="round1Rect">
            <a:avLst>
              <a:gd name="adj" fmla="val 4287"/>
            </a:avLst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4976" y="655320"/>
            <a:ext cx="2669404" cy="17662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66" y="655320"/>
            <a:ext cx="3657600" cy="27736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5212" y="655320"/>
            <a:ext cx="2024618" cy="2024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72748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co Living 16x9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tint val="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C5FA8485-E1F1-4D5F-A90E-91BBFF8089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D403D1F-6ABC-4706-975B-02355FD41B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D9F7B5-32C6-4C41-8614-6441557FB31C}">
  <ds:schemaRefs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77becc8e-7285-40d5-b8ce-a40dd94f244c"/>
    <ds:schemaRef ds:uri="http://purl.org/dc/elements/1.1/"/>
    <ds:schemaRef ds:uri="86983467-61e0-4d79-9d88-8ccc23b81f9f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Natural living presentation (widescreen)</Template>
  <TotalTime>0</TotalTime>
  <Words>27</Words>
  <Application>Microsoft Office PowerPoint</Application>
  <PresentationFormat>Custom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Cambria</vt:lpstr>
      <vt:lpstr>Eco Living 16x9</vt:lpstr>
      <vt:lpstr>Natural Gardening</vt:lpstr>
      <vt:lpstr>Criteria</vt:lpstr>
      <vt:lpstr>Results</vt:lpstr>
      <vt:lpstr>Garden Residents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2013-09-11T01:21:00Z</dcterms:created>
  <dcterms:modified xsi:type="dcterms:W3CDTF">2018-10-24T11:22:56Z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TC028010969991</vt:lpwstr>
  </property>
  <property fmtid="{D5CDD505-2E9C-101B-9397-08002B2CF9AE}" pid="3" name="ContentTypeId">
    <vt:lpwstr>0x0101001E206728FAA86945B8C7133531283981</vt:lpwstr>
  </property>
</Properties>
</file>