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notesSlides/notesSlide3.xml" ContentType="application/vnd.openxmlformats-officedocument.presentationml.notesSlide+xml"/>
  <Override PartName="/ppt/charts/chart2.xml" ContentType="application/vnd.openxmlformats-officedocument.drawingml.char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10"/>
  </p:notesMasterIdLst>
  <p:sldIdLst>
    <p:sldId id="268" r:id="rId5"/>
    <p:sldId id="269" r:id="rId6"/>
    <p:sldId id="270" r:id="rId7"/>
    <p:sldId id="259" r:id="rId8"/>
    <p:sldId id="260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5" d="100"/>
          <a:sy n="85" d="100"/>
        </p:scale>
        <p:origin x="342" y="1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microsoft.com/office/2016/11/relationships/changesInfo" Target="changesInfos/changesInfo1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Labtech Κέντρα Πληροφορικής" userId="2b515243a9b2ddc6" providerId="LiveId" clId="{BFB69FC8-42DF-41BE-A5CC-8C57C5C7721A}"/>
    <pc:docChg chg="undo modSld">
      <pc:chgData name="Labtech Κέντρα Πληροφορικής" userId="2b515243a9b2ddc6" providerId="LiveId" clId="{BFB69FC8-42DF-41BE-A5CC-8C57C5C7721A}" dt="2018-10-25T09:20:58.499" v="41" actId="12269"/>
      <pc:docMkLst>
        <pc:docMk/>
      </pc:docMkLst>
      <pc:sldChg chg="delSp modSp">
        <pc:chgData name="Labtech Κέντρα Πληροφορικής" userId="2b515243a9b2ddc6" providerId="LiveId" clId="{BFB69FC8-42DF-41BE-A5CC-8C57C5C7721A}" dt="2018-10-25T09:18:53.932" v="5" actId="167"/>
        <pc:sldMkLst>
          <pc:docMk/>
          <pc:sldMk cId="3218384517" sldId="259"/>
        </pc:sldMkLst>
        <pc:spChg chg="mod ord topLvl">
          <ac:chgData name="Labtech Κέντρα Πληροφορικής" userId="2b515243a9b2ddc6" providerId="LiveId" clId="{BFB69FC8-42DF-41BE-A5CC-8C57C5C7721A}" dt="2018-10-25T09:18:29.197" v="1" actId="166"/>
          <ac:spMkLst>
            <pc:docMk/>
            <pc:sldMk cId="3218384517" sldId="259"/>
            <ac:spMk id="2" creationId="{CC636E76-6155-41CD-8D46-B67455E914CD}"/>
          </ac:spMkLst>
        </pc:spChg>
        <pc:spChg chg="mod ord topLvl">
          <ac:chgData name="Labtech Κέντρα Πληροφορικής" userId="2b515243a9b2ddc6" providerId="LiveId" clId="{BFB69FC8-42DF-41BE-A5CC-8C57C5C7721A}" dt="2018-10-25T09:18:38.384" v="3" actId="166"/>
          <ac:spMkLst>
            <pc:docMk/>
            <pc:sldMk cId="3218384517" sldId="259"/>
            <ac:spMk id="5" creationId="{5B1BF499-41C5-4D53-8CF9-708EC7801078}"/>
          </ac:spMkLst>
        </pc:spChg>
        <pc:spChg chg="mod ord topLvl">
          <ac:chgData name="Labtech Κέντρα Πληροφορικής" userId="2b515243a9b2ddc6" providerId="LiveId" clId="{BFB69FC8-42DF-41BE-A5CC-8C57C5C7721A}" dt="2018-10-25T09:18:53.932" v="5" actId="167"/>
          <ac:spMkLst>
            <pc:docMk/>
            <pc:sldMk cId="3218384517" sldId="259"/>
            <ac:spMk id="6" creationId="{87C6923B-7822-4176-8E63-074E1B194D07}"/>
          </ac:spMkLst>
        </pc:spChg>
        <pc:spChg chg="mod ord topLvl">
          <ac:chgData name="Labtech Κέντρα Πληροφορικής" userId="2b515243a9b2ddc6" providerId="LiveId" clId="{BFB69FC8-42DF-41BE-A5CC-8C57C5C7721A}" dt="2018-10-25T09:18:51.251" v="4" actId="171"/>
          <ac:spMkLst>
            <pc:docMk/>
            <pc:sldMk cId="3218384517" sldId="259"/>
            <ac:spMk id="7" creationId="{616503E2-FC51-4DE3-A781-3F57B279ED0B}"/>
          </ac:spMkLst>
        </pc:spChg>
        <pc:grpChg chg="del">
          <ac:chgData name="Labtech Κέντρα Πληροφορικής" userId="2b515243a9b2ddc6" providerId="LiveId" clId="{BFB69FC8-42DF-41BE-A5CC-8C57C5C7721A}" dt="2018-10-25T09:18:17.588" v="0" actId="165"/>
          <ac:grpSpMkLst>
            <pc:docMk/>
            <pc:sldMk cId="3218384517" sldId="259"/>
            <ac:grpSpMk id="3" creationId="{8BE60449-3241-4C8D-9FBB-6054BF31CF4E}"/>
          </ac:grpSpMkLst>
        </pc:grpChg>
      </pc:sldChg>
      <pc:sldChg chg="modSp">
        <pc:chgData name="Labtech Κέντρα Πληροφορικής" userId="2b515243a9b2ddc6" providerId="LiveId" clId="{BFB69FC8-42DF-41BE-A5CC-8C57C5C7721A}" dt="2018-10-25T09:19:32.030" v="17" actId="20577"/>
        <pc:sldMkLst>
          <pc:docMk/>
          <pc:sldMk cId="2354301202" sldId="260"/>
        </pc:sldMkLst>
        <pc:graphicFrameChg chg="modGraphic">
          <ac:chgData name="Labtech Κέντρα Πληροφορικής" userId="2b515243a9b2ddc6" providerId="LiveId" clId="{BFB69FC8-42DF-41BE-A5CC-8C57C5C7721A}" dt="2018-10-25T09:19:32.030" v="17" actId="20577"/>
          <ac:graphicFrameMkLst>
            <pc:docMk/>
            <pc:sldMk cId="2354301202" sldId="260"/>
            <ac:graphicFrameMk id="3" creationId="{00000000-0000-0000-0000-000000000000}"/>
          </ac:graphicFrameMkLst>
        </pc:graphicFrameChg>
      </pc:sldChg>
      <pc:sldChg chg="addSp modSp">
        <pc:chgData name="Labtech Κέντρα Πληροφορικής" userId="2b515243a9b2ddc6" providerId="LiveId" clId="{BFB69FC8-42DF-41BE-A5CC-8C57C5C7721A}" dt="2018-10-25T09:20:58.499" v="41" actId="12269"/>
        <pc:sldMkLst>
          <pc:docMk/>
          <pc:sldMk cId="3748753277" sldId="268"/>
        </pc:sldMkLst>
        <pc:graphicFrameChg chg="add mod">
          <ac:chgData name="Labtech Κέντρα Πληροφορικής" userId="2b515243a9b2ddc6" providerId="LiveId" clId="{BFB69FC8-42DF-41BE-A5CC-8C57C5C7721A}" dt="2018-10-25T09:20:58.499" v="41" actId="12269"/>
          <ac:graphicFrameMkLst>
            <pc:docMk/>
            <pc:sldMk cId="3748753277" sldId="268"/>
            <ac:graphicFrameMk id="2" creationId="{67B7BE0D-7E3D-46C4-82DA-A86F7D83A769}"/>
          </ac:graphicFrameMkLst>
        </pc:graphicFrameChg>
      </pc:sldChg>
    </pc:docChg>
  </pc:docChgLst>
</pc:chgInfo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Jan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29</c:v>
                </c:pt>
                <c:pt idx="1">
                  <c:v>35</c:v>
                </c:pt>
                <c:pt idx="2">
                  <c:v>41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CD8-4F96-9F44-0E411A6168E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April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41</c:v>
                </c:pt>
                <c:pt idx="1">
                  <c:v>53</c:v>
                </c:pt>
                <c:pt idx="2">
                  <c:v>64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3CD8-4F96-9F44-0E411A6168E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July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61</c:v>
                </c:pt>
                <c:pt idx="1">
                  <c:v>75</c:v>
                </c:pt>
                <c:pt idx="2">
                  <c:v>90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3CD8-4F96-9F44-0E411A6168EF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Oct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Minimum</c:v>
                </c:pt>
                <c:pt idx="1">
                  <c:v>Average</c:v>
                </c:pt>
                <c:pt idx="2">
                  <c:v>Maximum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44</c:v>
                </c:pt>
                <c:pt idx="1">
                  <c:v>55</c:v>
                </c:pt>
                <c:pt idx="2">
                  <c:v>66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3CD8-4F96-9F44-0E411A6168E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571822736"/>
        <c:axId val="571820016"/>
      </c:barChart>
      <c:catAx>
        <c:axId val="571822736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571820016"/>
        <c:crosses val="autoZero"/>
        <c:auto val="1"/>
        <c:lblAlgn val="ctr"/>
        <c:lblOffset val="100"/>
        <c:noMultiLvlLbl val="0"/>
      </c:catAx>
      <c:valAx>
        <c:axId val="57182001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571822736"/>
        <c:crosses val="autoZero"/>
        <c:crossBetween val="between"/>
      </c:valAx>
    </c:plotArea>
    <c:legend>
      <c:legendPos val="t"/>
      <c:overlay val="1"/>
    </c:legend>
    <c:plotVisOnly val="1"/>
    <c:dispBlanksAs val="gap"/>
    <c:showDLblsOverMax val="0"/>
  </c:chart>
  <c:txPr>
    <a:bodyPr/>
    <a:lstStyle/>
    <a:p>
      <a:pPr>
        <a:defRPr sz="1800"/>
      </a:pPr>
      <a:endParaRPr lang="el-GR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</c:title>
    <c:autoTitleDeleted val="0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Days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Good</c:v>
                </c:pt>
                <c:pt idx="1">
                  <c:v>Moderate</c:v>
                </c:pt>
                <c:pt idx="2">
                  <c:v>Unhealthy for sensitive groups</c:v>
                </c:pt>
                <c:pt idx="3">
                  <c:v>Unhealthy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260</c:v>
                </c:pt>
                <c:pt idx="1">
                  <c:v>73</c:v>
                </c:pt>
                <c:pt idx="2">
                  <c:v>21</c:v>
                </c:pt>
                <c:pt idx="3">
                  <c:v>11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44C-4ECD-96AA-011415F0937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b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l-GR"/>
    </a:p>
  </c:txPr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58BA37A-08D2-4BB3-8850-D7484B115E37}" type="doc">
      <dgm:prSet loTypeId="urn:microsoft.com/office/officeart/2005/8/layout/pyramid2" loCatId="list" qsTypeId="urn:microsoft.com/office/officeart/2005/8/quickstyle/3d3" qsCatId="3D" csTypeId="urn:microsoft.com/office/officeart/2005/8/colors/accent1_2" csCatId="accent1" phldr="1"/>
      <dgm:spPr/>
    </dgm:pt>
    <dgm:pt modelId="{A7CAC1FC-3C9F-40ED-871E-EB0AE5A121DC}">
      <dgm:prSet phldrT="[Text]"/>
      <dgm:spPr/>
      <dgm:t>
        <a:bodyPr/>
        <a:lstStyle/>
        <a:p>
          <a:r>
            <a:rPr lang="en-US" dirty="0"/>
            <a:t>Study</a:t>
          </a:r>
          <a:endParaRPr lang="el-GR" dirty="0"/>
        </a:p>
      </dgm:t>
    </dgm:pt>
    <dgm:pt modelId="{9192FD31-E6B7-4C25-B935-B1ACF0B82253}" type="parTrans" cxnId="{A70CDBAF-23A1-423C-BC2B-CD00259B08EE}">
      <dgm:prSet/>
      <dgm:spPr/>
      <dgm:t>
        <a:bodyPr/>
        <a:lstStyle/>
        <a:p>
          <a:endParaRPr lang="el-GR"/>
        </a:p>
      </dgm:t>
    </dgm:pt>
    <dgm:pt modelId="{1773F388-C3E9-406A-A263-212D234EEC7D}" type="sibTrans" cxnId="{A70CDBAF-23A1-423C-BC2B-CD00259B08EE}">
      <dgm:prSet/>
      <dgm:spPr/>
      <dgm:t>
        <a:bodyPr/>
        <a:lstStyle/>
        <a:p>
          <a:endParaRPr lang="el-GR"/>
        </a:p>
      </dgm:t>
    </dgm:pt>
    <dgm:pt modelId="{1CF36142-EAF2-4891-96AF-6C06F2DD369A}">
      <dgm:prSet phldrT="[Text]"/>
      <dgm:spPr/>
      <dgm:t>
        <a:bodyPr/>
        <a:lstStyle/>
        <a:p>
          <a:r>
            <a:rPr lang="en-US" dirty="0"/>
            <a:t>Practice</a:t>
          </a:r>
          <a:endParaRPr lang="el-GR" dirty="0"/>
        </a:p>
      </dgm:t>
    </dgm:pt>
    <dgm:pt modelId="{28EDD31C-65F9-48BA-9054-20F32B4F2E22}" type="parTrans" cxnId="{74A5C533-B421-439C-9D02-8DE88A9B4D55}">
      <dgm:prSet/>
      <dgm:spPr/>
      <dgm:t>
        <a:bodyPr/>
        <a:lstStyle/>
        <a:p>
          <a:endParaRPr lang="el-GR"/>
        </a:p>
      </dgm:t>
    </dgm:pt>
    <dgm:pt modelId="{A8F03A45-2391-4DA5-B393-54E4E90992FE}" type="sibTrans" cxnId="{74A5C533-B421-439C-9D02-8DE88A9B4D55}">
      <dgm:prSet/>
      <dgm:spPr/>
      <dgm:t>
        <a:bodyPr/>
        <a:lstStyle/>
        <a:p>
          <a:endParaRPr lang="el-GR"/>
        </a:p>
      </dgm:t>
    </dgm:pt>
    <dgm:pt modelId="{78562234-8C80-42EC-9E13-B09A278420E5}">
      <dgm:prSet phldrT="[Text]"/>
      <dgm:spPr/>
      <dgm:t>
        <a:bodyPr/>
        <a:lstStyle/>
        <a:p>
          <a:r>
            <a:rPr lang="en-US" dirty="0"/>
            <a:t>Teach</a:t>
          </a:r>
          <a:endParaRPr lang="el-GR" dirty="0"/>
        </a:p>
      </dgm:t>
    </dgm:pt>
    <dgm:pt modelId="{D7237E9A-F463-4318-908F-2A3BFD8AA2E3}" type="parTrans" cxnId="{B93A984F-101E-4548-B168-833DF3ED3EA0}">
      <dgm:prSet/>
      <dgm:spPr/>
      <dgm:t>
        <a:bodyPr/>
        <a:lstStyle/>
        <a:p>
          <a:endParaRPr lang="el-GR"/>
        </a:p>
      </dgm:t>
    </dgm:pt>
    <dgm:pt modelId="{DB45CD13-AD63-4D79-886A-8D85769D3885}" type="sibTrans" cxnId="{B93A984F-101E-4548-B168-833DF3ED3EA0}">
      <dgm:prSet/>
      <dgm:spPr/>
      <dgm:t>
        <a:bodyPr/>
        <a:lstStyle/>
        <a:p>
          <a:endParaRPr lang="el-GR"/>
        </a:p>
      </dgm:t>
    </dgm:pt>
    <dgm:pt modelId="{4206751A-1FA1-4372-9CAC-A76B1E25537D}" type="pres">
      <dgm:prSet presAssocID="{058BA37A-08D2-4BB3-8850-D7484B115E37}" presName="compositeShape" presStyleCnt="0">
        <dgm:presLayoutVars>
          <dgm:dir/>
          <dgm:resizeHandles/>
        </dgm:presLayoutVars>
      </dgm:prSet>
      <dgm:spPr/>
    </dgm:pt>
    <dgm:pt modelId="{A21B16C4-D1E8-4815-8236-084ECB25ACAC}" type="pres">
      <dgm:prSet presAssocID="{058BA37A-08D2-4BB3-8850-D7484B115E37}" presName="pyramid" presStyleLbl="node1" presStyleIdx="0" presStyleCnt="1"/>
      <dgm:spPr/>
    </dgm:pt>
    <dgm:pt modelId="{24359514-526E-4578-AB48-1DE5BB2E6BCC}" type="pres">
      <dgm:prSet presAssocID="{058BA37A-08D2-4BB3-8850-D7484B115E37}" presName="theList" presStyleCnt="0"/>
      <dgm:spPr/>
    </dgm:pt>
    <dgm:pt modelId="{3B8B0859-83D8-4848-95A2-9075731A0C69}" type="pres">
      <dgm:prSet presAssocID="{A7CAC1FC-3C9F-40ED-871E-EB0AE5A121DC}" presName="aNode" presStyleLbl="fgAcc1" presStyleIdx="0" presStyleCnt="3">
        <dgm:presLayoutVars>
          <dgm:bulletEnabled val="1"/>
        </dgm:presLayoutVars>
      </dgm:prSet>
      <dgm:spPr/>
    </dgm:pt>
    <dgm:pt modelId="{9D48D882-0F58-4888-8651-9824D889056C}" type="pres">
      <dgm:prSet presAssocID="{A7CAC1FC-3C9F-40ED-871E-EB0AE5A121DC}" presName="aSpace" presStyleCnt="0"/>
      <dgm:spPr/>
    </dgm:pt>
    <dgm:pt modelId="{5A38985A-C67F-44E9-A47A-1718A847975D}" type="pres">
      <dgm:prSet presAssocID="{1CF36142-EAF2-4891-96AF-6C06F2DD369A}" presName="aNode" presStyleLbl="fgAcc1" presStyleIdx="1" presStyleCnt="3">
        <dgm:presLayoutVars>
          <dgm:bulletEnabled val="1"/>
        </dgm:presLayoutVars>
      </dgm:prSet>
      <dgm:spPr/>
    </dgm:pt>
    <dgm:pt modelId="{9D60C0FA-E628-49D3-9938-F28E85EA18AE}" type="pres">
      <dgm:prSet presAssocID="{1CF36142-EAF2-4891-96AF-6C06F2DD369A}" presName="aSpace" presStyleCnt="0"/>
      <dgm:spPr/>
    </dgm:pt>
    <dgm:pt modelId="{E077AD76-EC0F-49D7-ABDE-C34B7952CCD7}" type="pres">
      <dgm:prSet presAssocID="{78562234-8C80-42EC-9E13-B09A278420E5}" presName="aNode" presStyleLbl="fgAcc1" presStyleIdx="2" presStyleCnt="3">
        <dgm:presLayoutVars>
          <dgm:bulletEnabled val="1"/>
        </dgm:presLayoutVars>
      </dgm:prSet>
      <dgm:spPr/>
    </dgm:pt>
    <dgm:pt modelId="{515E3157-1753-4792-9690-BA43B68F3458}" type="pres">
      <dgm:prSet presAssocID="{78562234-8C80-42EC-9E13-B09A278420E5}" presName="aSpace" presStyleCnt="0"/>
      <dgm:spPr/>
    </dgm:pt>
  </dgm:ptLst>
  <dgm:cxnLst>
    <dgm:cxn modelId="{74A5C533-B421-439C-9D02-8DE88A9B4D55}" srcId="{058BA37A-08D2-4BB3-8850-D7484B115E37}" destId="{1CF36142-EAF2-4891-96AF-6C06F2DD369A}" srcOrd="1" destOrd="0" parTransId="{28EDD31C-65F9-48BA-9054-20F32B4F2E22}" sibTransId="{A8F03A45-2391-4DA5-B393-54E4E90992FE}"/>
    <dgm:cxn modelId="{98B9E566-9579-42E4-A6B6-6D42DC79AE74}" type="presOf" srcId="{1CF36142-EAF2-4891-96AF-6C06F2DD369A}" destId="{5A38985A-C67F-44E9-A47A-1718A847975D}" srcOrd="0" destOrd="0" presId="urn:microsoft.com/office/officeart/2005/8/layout/pyramid2"/>
    <dgm:cxn modelId="{B93A984F-101E-4548-B168-833DF3ED3EA0}" srcId="{058BA37A-08D2-4BB3-8850-D7484B115E37}" destId="{78562234-8C80-42EC-9E13-B09A278420E5}" srcOrd="2" destOrd="0" parTransId="{D7237E9A-F463-4318-908F-2A3BFD8AA2E3}" sibTransId="{DB45CD13-AD63-4D79-886A-8D85769D3885}"/>
    <dgm:cxn modelId="{A35A3883-FF6B-447C-BCC0-FBC34B743AE3}" type="presOf" srcId="{A7CAC1FC-3C9F-40ED-871E-EB0AE5A121DC}" destId="{3B8B0859-83D8-4848-95A2-9075731A0C69}" srcOrd="0" destOrd="0" presId="urn:microsoft.com/office/officeart/2005/8/layout/pyramid2"/>
    <dgm:cxn modelId="{6EDD0FAA-F389-4E4E-BAF8-F4EF024D6003}" type="presOf" srcId="{058BA37A-08D2-4BB3-8850-D7484B115E37}" destId="{4206751A-1FA1-4372-9CAC-A76B1E25537D}" srcOrd="0" destOrd="0" presId="urn:microsoft.com/office/officeart/2005/8/layout/pyramid2"/>
    <dgm:cxn modelId="{A70CDBAF-23A1-423C-BC2B-CD00259B08EE}" srcId="{058BA37A-08D2-4BB3-8850-D7484B115E37}" destId="{A7CAC1FC-3C9F-40ED-871E-EB0AE5A121DC}" srcOrd="0" destOrd="0" parTransId="{9192FD31-E6B7-4C25-B935-B1ACF0B82253}" sibTransId="{1773F388-C3E9-406A-A263-212D234EEC7D}"/>
    <dgm:cxn modelId="{27A703ED-032B-4408-82BD-C5D14969686C}" type="presOf" srcId="{78562234-8C80-42EC-9E13-B09A278420E5}" destId="{E077AD76-EC0F-49D7-ABDE-C34B7952CCD7}" srcOrd="0" destOrd="0" presId="urn:microsoft.com/office/officeart/2005/8/layout/pyramid2"/>
    <dgm:cxn modelId="{031365B8-C12C-4C30-B41F-E67FB4C47D8C}" type="presParOf" srcId="{4206751A-1FA1-4372-9CAC-A76B1E25537D}" destId="{A21B16C4-D1E8-4815-8236-084ECB25ACAC}" srcOrd="0" destOrd="0" presId="urn:microsoft.com/office/officeart/2005/8/layout/pyramid2"/>
    <dgm:cxn modelId="{96185B71-9847-48E8-9F76-B434011D710A}" type="presParOf" srcId="{4206751A-1FA1-4372-9CAC-A76B1E25537D}" destId="{24359514-526E-4578-AB48-1DE5BB2E6BCC}" srcOrd="1" destOrd="0" presId="urn:microsoft.com/office/officeart/2005/8/layout/pyramid2"/>
    <dgm:cxn modelId="{FC80CA1B-6908-4C0F-9095-FF9424302E93}" type="presParOf" srcId="{24359514-526E-4578-AB48-1DE5BB2E6BCC}" destId="{3B8B0859-83D8-4848-95A2-9075731A0C69}" srcOrd="0" destOrd="0" presId="urn:microsoft.com/office/officeart/2005/8/layout/pyramid2"/>
    <dgm:cxn modelId="{0283634A-4CEB-4046-B0F1-853C80AC9A73}" type="presParOf" srcId="{24359514-526E-4578-AB48-1DE5BB2E6BCC}" destId="{9D48D882-0F58-4888-8651-9824D889056C}" srcOrd="1" destOrd="0" presId="urn:microsoft.com/office/officeart/2005/8/layout/pyramid2"/>
    <dgm:cxn modelId="{998D8BF3-143C-4BB3-8F86-D0D3F9D6373A}" type="presParOf" srcId="{24359514-526E-4578-AB48-1DE5BB2E6BCC}" destId="{5A38985A-C67F-44E9-A47A-1718A847975D}" srcOrd="2" destOrd="0" presId="urn:microsoft.com/office/officeart/2005/8/layout/pyramid2"/>
    <dgm:cxn modelId="{E103F87F-E28D-4EC1-8CDC-B59ECA8AC50B}" type="presParOf" srcId="{24359514-526E-4578-AB48-1DE5BB2E6BCC}" destId="{9D60C0FA-E628-49D3-9938-F28E85EA18AE}" srcOrd="3" destOrd="0" presId="urn:microsoft.com/office/officeart/2005/8/layout/pyramid2"/>
    <dgm:cxn modelId="{79D87822-71FC-47DA-A2E3-B22EDF006678}" type="presParOf" srcId="{24359514-526E-4578-AB48-1DE5BB2E6BCC}" destId="{E077AD76-EC0F-49D7-ABDE-C34B7952CCD7}" srcOrd="4" destOrd="0" presId="urn:microsoft.com/office/officeart/2005/8/layout/pyramid2"/>
    <dgm:cxn modelId="{40596AEB-6ABF-46F1-8A6D-74E8DFCE5F87}" type="presParOf" srcId="{24359514-526E-4578-AB48-1DE5BB2E6BCC}" destId="{515E3157-1753-4792-9690-BA43B68F3458}" srcOrd="5" destOrd="0" presId="urn:microsoft.com/office/officeart/2005/8/layout/pyramid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21B16C4-D1E8-4815-8236-084ECB25ACAC}">
      <dsp:nvSpPr>
        <dsp:cNvPr id="0" name=""/>
        <dsp:cNvSpPr/>
      </dsp:nvSpPr>
      <dsp:spPr>
        <a:xfrm>
          <a:off x="948266" y="0"/>
          <a:ext cx="5418667" cy="5418667"/>
        </a:xfrm>
        <a:prstGeom prst="triangl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50800" dist="25400" dir="5400000" rotWithShape="0">
            <a:srgbClr val="000000">
              <a:alpha val="28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3B8B0859-83D8-4848-95A2-9075731A0C69}">
      <dsp:nvSpPr>
        <dsp:cNvPr id="0" name=""/>
        <dsp:cNvSpPr/>
      </dsp:nvSpPr>
      <dsp:spPr>
        <a:xfrm>
          <a:off x="3657599" y="544777"/>
          <a:ext cx="3522133" cy="1282700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1930" tIns="201930" rIns="201930" bIns="201930" numCol="1" spcCol="1270" anchor="ctr" anchorCtr="0">
          <a:noAutofit/>
        </a:bodyPr>
        <a:lstStyle/>
        <a:p>
          <a:pPr marL="0" lvl="0" indent="0" algn="ctr" defTabSz="2355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300" kern="1200" dirty="0"/>
            <a:t>Study</a:t>
          </a:r>
          <a:endParaRPr lang="el-GR" sz="5300" kern="1200" dirty="0"/>
        </a:p>
      </dsp:txBody>
      <dsp:txXfrm>
        <a:off x="3720215" y="607393"/>
        <a:ext cx="3396901" cy="1157468"/>
      </dsp:txXfrm>
    </dsp:sp>
    <dsp:sp modelId="{5A38985A-C67F-44E9-A47A-1718A847975D}">
      <dsp:nvSpPr>
        <dsp:cNvPr id="0" name=""/>
        <dsp:cNvSpPr/>
      </dsp:nvSpPr>
      <dsp:spPr>
        <a:xfrm>
          <a:off x="3657599" y="1987814"/>
          <a:ext cx="3522133" cy="1282700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1930" tIns="201930" rIns="201930" bIns="201930" numCol="1" spcCol="1270" anchor="ctr" anchorCtr="0">
          <a:noAutofit/>
        </a:bodyPr>
        <a:lstStyle/>
        <a:p>
          <a:pPr marL="0" lvl="0" indent="0" algn="ctr" defTabSz="2355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300" kern="1200" dirty="0"/>
            <a:t>Practice</a:t>
          </a:r>
          <a:endParaRPr lang="el-GR" sz="5300" kern="1200" dirty="0"/>
        </a:p>
      </dsp:txBody>
      <dsp:txXfrm>
        <a:off x="3720215" y="2050430"/>
        <a:ext cx="3396901" cy="1157468"/>
      </dsp:txXfrm>
    </dsp:sp>
    <dsp:sp modelId="{E077AD76-EC0F-49D7-ABDE-C34B7952CCD7}">
      <dsp:nvSpPr>
        <dsp:cNvPr id="0" name=""/>
        <dsp:cNvSpPr/>
      </dsp:nvSpPr>
      <dsp:spPr>
        <a:xfrm>
          <a:off x="3657599" y="3430852"/>
          <a:ext cx="3522133" cy="1282700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1930" tIns="201930" rIns="201930" bIns="201930" numCol="1" spcCol="1270" anchor="ctr" anchorCtr="0">
          <a:noAutofit/>
        </a:bodyPr>
        <a:lstStyle/>
        <a:p>
          <a:pPr marL="0" lvl="0" indent="0" algn="ctr" defTabSz="2355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300" kern="1200" dirty="0"/>
            <a:t>Teach</a:t>
          </a:r>
          <a:endParaRPr lang="el-GR" sz="5300" kern="1200" dirty="0"/>
        </a:p>
      </dsp:txBody>
      <dsp:txXfrm>
        <a:off x="3720215" y="3493468"/>
        <a:ext cx="3396901" cy="115746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F898DD-5730-4905-9FE9-F06DDBD359BF}" type="datetimeFigureOut">
              <a:rPr lang="el-GR" smtClean="0"/>
              <a:t>25/10/2018</a:t>
            </a:fld>
            <a:endParaRPr lang="el-G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l-G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04D393D-1CB1-490B-A00C-474A7FCD0BFC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8747996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04D393D-1CB1-490B-A00C-474A7FCD0BFC}" type="slidenum">
              <a:rPr lang="el-GR" smtClean="0"/>
              <a:t>1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99918998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04D393D-1CB1-490B-A00C-474A7FCD0BFC}" type="slidenum">
              <a:rPr lang="el-GR" smtClean="0"/>
              <a:t>2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03188677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04D393D-1CB1-490B-A00C-474A7FCD0BFC}" type="slidenum">
              <a:rPr lang="el-GR" smtClean="0"/>
              <a:t>3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87049542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04D393D-1CB1-490B-A00C-474A7FCD0BFC}" type="slidenum">
              <a:rPr lang="el-GR" smtClean="0"/>
              <a:t>4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27207657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04D393D-1CB1-490B-A00C-474A7FCD0BFC}" type="slidenum">
              <a:rPr lang="el-GR" smtClean="0"/>
              <a:t>5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14819144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509872" y="0"/>
            <a:ext cx="13243109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6081656" y="-21511"/>
            <a:ext cx="4905488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47" name="Rectangle 46"/>
          <p:cNvSpPr/>
          <p:nvPr/>
        </p:nvSpPr>
        <p:spPr>
          <a:xfrm>
            <a:off x="6198795" y="-21511"/>
            <a:ext cx="46736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311154" y="2708476"/>
            <a:ext cx="4417807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311154" y="4421081"/>
            <a:ext cx="4413071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318325" y="1516829"/>
            <a:ext cx="28448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071360" y="5719967"/>
            <a:ext cx="3775456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198795" y="5719967"/>
            <a:ext cx="858221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1030147"/>
            <a:ext cx="1979271" cy="4780344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04395" y="1030147"/>
            <a:ext cx="7231605" cy="47803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194" y="2900830"/>
            <a:ext cx="8849957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8194" y="4267201"/>
            <a:ext cx="8849956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389888" y="2313432"/>
            <a:ext cx="4559808" cy="349300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6193536" y="2313431"/>
            <a:ext cx="4559808" cy="349300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82815" y="2316009"/>
            <a:ext cx="407619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88961" y="2974695"/>
            <a:ext cx="4559808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82450" y="2316010"/>
            <a:ext cx="4074289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536" y="2974695"/>
            <a:ext cx="4559808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509872" y="0"/>
            <a:ext cx="13243109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6081656" y="-21511"/>
            <a:ext cx="4905488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57" name="Rectangle 56"/>
          <p:cNvSpPr/>
          <p:nvPr/>
        </p:nvSpPr>
        <p:spPr>
          <a:xfrm>
            <a:off x="6198795" y="-21510"/>
            <a:ext cx="46736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1207429" y="601884"/>
            <a:ext cx="4749676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7859" y="856527"/>
            <a:ext cx="4120587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188597" y="5724836"/>
            <a:ext cx="4658219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19777" y="2657435"/>
            <a:ext cx="4406096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15456" y="4136994"/>
            <a:ext cx="4398379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509872" y="0"/>
            <a:ext cx="13243109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6081656" y="-21511"/>
            <a:ext cx="4905488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1" name="Rectangle 100"/>
          <p:cNvSpPr/>
          <p:nvPr/>
        </p:nvSpPr>
        <p:spPr>
          <a:xfrm>
            <a:off x="6198795" y="-21510"/>
            <a:ext cx="46736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2" name="Rectangle 101"/>
          <p:cNvSpPr/>
          <p:nvPr/>
        </p:nvSpPr>
        <p:spPr>
          <a:xfrm>
            <a:off x="1207429" y="601884"/>
            <a:ext cx="4749676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105" name="Rectangle 104"/>
          <p:cNvSpPr/>
          <p:nvPr/>
        </p:nvSpPr>
        <p:spPr>
          <a:xfrm>
            <a:off x="6201185" y="6088284"/>
            <a:ext cx="46736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12565" y="2660904"/>
            <a:ext cx="4401312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0278" y="693795"/>
            <a:ext cx="4479497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12841" y="4133089"/>
            <a:ext cx="4400764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188597" y="5724836"/>
            <a:ext cx="4658219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406400" y="0"/>
            <a:ext cx="13243109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sz="1800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0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0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609600" y="333488"/>
            <a:ext cx="109728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70" name="Rectangle 69"/>
          <p:cNvSpPr/>
          <p:nvPr/>
        </p:nvSpPr>
        <p:spPr>
          <a:xfrm>
            <a:off x="6081656" y="-21511"/>
            <a:ext cx="4905488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71" name="Rectangle 70"/>
          <p:cNvSpPr/>
          <p:nvPr/>
        </p:nvSpPr>
        <p:spPr>
          <a:xfrm>
            <a:off x="6198795" y="-21510"/>
            <a:ext cx="46736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91320" y="1027664"/>
            <a:ext cx="9366325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91323" y="2323652"/>
            <a:ext cx="9036423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996517" y="224493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A7F4E499-A6D6-454F-B806-A2CE1FE2F561}" type="datetimeFigureOut">
              <a:rPr lang="en-US" smtClean="0"/>
              <a:t>10/25/2018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188597" y="5852161"/>
            <a:ext cx="46695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98795" y="224492"/>
            <a:ext cx="177620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67B7BE0D-7E3D-46C4-82DA-A86F7D83A76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386028801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7487532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04882324"/>
              </p:ext>
            </p:extLst>
          </p:nvPr>
        </p:nvGraphicFramePr>
        <p:xfrm>
          <a:off x="1752600" y="1524000"/>
          <a:ext cx="8616958" cy="44608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2968030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 anchor="t"/>
          <a:lstStyle/>
          <a:p>
            <a:r>
              <a:rPr lang="en-US" dirty="0"/>
              <a:t>Air quality</a:t>
            </a: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86141935"/>
              </p:ext>
            </p:extLst>
          </p:nvPr>
        </p:nvGraphicFramePr>
        <p:xfrm>
          <a:off x="1555663" y="1905000"/>
          <a:ext cx="9037638" cy="35083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6696914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un 5">
            <a:extLst>
              <a:ext uri="{FF2B5EF4-FFF2-40B4-BE49-F238E27FC236}">
                <a16:creationId xmlns:a16="http://schemas.microsoft.com/office/drawing/2014/main" id="{87C6923B-7822-4176-8E63-074E1B194D07}"/>
              </a:ext>
            </a:extLst>
          </p:cNvPr>
          <p:cNvSpPr/>
          <p:nvPr/>
        </p:nvSpPr>
        <p:spPr>
          <a:xfrm>
            <a:off x="3120444" y="3255135"/>
            <a:ext cx="2743200" cy="2743200"/>
          </a:xfrm>
          <a:prstGeom prst="sun">
            <a:avLst/>
          </a:prstGeom>
          <a:solidFill>
            <a:srgbClr val="FF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Nature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75C2F1BC-541A-4A75-8BE1-8587C07651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Group</a:t>
            </a:r>
            <a:endParaRPr lang="el-GR" dirty="0"/>
          </a:p>
        </p:txBody>
      </p:sp>
      <p:sp>
        <p:nvSpPr>
          <p:cNvPr id="7" name="Heart 6">
            <a:extLst>
              <a:ext uri="{FF2B5EF4-FFF2-40B4-BE49-F238E27FC236}">
                <a16:creationId xmlns:a16="http://schemas.microsoft.com/office/drawing/2014/main" id="{616503E2-FC51-4DE3-A781-3F57B279ED0B}"/>
              </a:ext>
            </a:extLst>
          </p:cNvPr>
          <p:cNvSpPr/>
          <p:nvPr/>
        </p:nvSpPr>
        <p:spPr>
          <a:xfrm>
            <a:off x="4492044" y="3055513"/>
            <a:ext cx="1828800" cy="1828800"/>
          </a:xfrm>
          <a:prstGeom prst="heart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Family</a:t>
            </a:r>
            <a:endParaRPr lang="en-US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5" name="Moon 4">
            <a:extLst>
              <a:ext uri="{FF2B5EF4-FFF2-40B4-BE49-F238E27FC236}">
                <a16:creationId xmlns:a16="http://schemas.microsoft.com/office/drawing/2014/main" id="{5B1BF499-41C5-4D53-8CF9-708EC7801078}"/>
              </a:ext>
            </a:extLst>
          </p:cNvPr>
          <p:cNvSpPr/>
          <p:nvPr/>
        </p:nvSpPr>
        <p:spPr>
          <a:xfrm rot="10800000" flipV="1">
            <a:off x="5291607" y="3969913"/>
            <a:ext cx="1371600" cy="1828800"/>
          </a:xfrm>
          <a:prstGeom prst="moon">
            <a:avLst/>
          </a:prstGeom>
          <a:solidFill>
            <a:srgbClr val="FFC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Sleep</a:t>
            </a:r>
            <a:endParaRPr lang="en-US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" name="Cloud 1">
            <a:extLst>
              <a:ext uri="{FF2B5EF4-FFF2-40B4-BE49-F238E27FC236}">
                <a16:creationId xmlns:a16="http://schemas.microsoft.com/office/drawing/2014/main" id="{CC636E76-6155-41CD-8D46-B67455E914CD}"/>
              </a:ext>
            </a:extLst>
          </p:cNvPr>
          <p:cNvSpPr/>
          <p:nvPr/>
        </p:nvSpPr>
        <p:spPr>
          <a:xfrm>
            <a:off x="4105408" y="4984126"/>
            <a:ext cx="2372395" cy="1529366"/>
          </a:xfrm>
          <a:prstGeom prst="cloud">
            <a:avLst/>
          </a:prstGeom>
          <a:solidFill>
            <a:schemeClr val="accent5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Reading</a:t>
            </a:r>
            <a:endParaRPr lang="el-GR" b="1" spc="50" dirty="0">
              <a:ln w="0"/>
              <a:solidFill>
                <a:schemeClr val="bg2"/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2183845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Spend Your Time Wisely</a:t>
            </a:r>
          </a:p>
        </p:txBody>
      </p:sp>
      <p:graphicFrame>
        <p:nvGraphicFramePr>
          <p:cNvPr id="3" name="Content Placeholder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12710186"/>
              </p:ext>
            </p:extLst>
          </p:nvPr>
        </p:nvGraphicFramePr>
        <p:xfrm>
          <a:off x="609600" y="1600200"/>
          <a:ext cx="10972800" cy="1483360"/>
        </p:xfrm>
        <a:graphic>
          <a:graphicData uri="http://schemas.openxmlformats.org/drawingml/2006/table">
            <a:tbl>
              <a:tblPr firstRow="1" firstCol="1">
                <a:tableStyleId>{21E4AEA4-8DFA-4A89-87EB-49C32662AFE0}</a:tableStyleId>
              </a:tblPr>
              <a:tblGrid>
                <a:gridCol w="2743200">
                  <a:extLst>
                    <a:ext uri="{9D8B030D-6E8A-4147-A177-3AD203B41FA5}">
                      <a16:colId xmlns:a16="http://schemas.microsoft.com/office/drawing/2014/main" val="2933979987"/>
                    </a:ext>
                  </a:extLst>
                </a:gridCol>
                <a:gridCol w="2743200">
                  <a:extLst>
                    <a:ext uri="{9D8B030D-6E8A-4147-A177-3AD203B41FA5}">
                      <a16:colId xmlns:a16="http://schemas.microsoft.com/office/drawing/2014/main" val="2574331045"/>
                    </a:ext>
                  </a:extLst>
                </a:gridCol>
                <a:gridCol w="2743200">
                  <a:extLst>
                    <a:ext uri="{9D8B030D-6E8A-4147-A177-3AD203B41FA5}">
                      <a16:colId xmlns:a16="http://schemas.microsoft.com/office/drawing/2014/main" val="3389720144"/>
                    </a:ext>
                  </a:extLst>
                </a:gridCol>
                <a:gridCol w="2743200">
                  <a:extLst>
                    <a:ext uri="{9D8B030D-6E8A-4147-A177-3AD203B41FA5}">
                      <a16:colId xmlns:a16="http://schemas.microsoft.com/office/drawing/2014/main" val="2845946496"/>
                    </a:ext>
                  </a:extLst>
                </a:gridCol>
              </a:tblGrid>
              <a:tr h="370840">
                <a:tc gridSpan="3">
                  <a:txBody>
                    <a:bodyPr/>
                    <a:lstStyle/>
                    <a:p>
                      <a:pPr algn="ctr"/>
                      <a:r>
                        <a:rPr lang="en-US" dirty="0"/>
                        <a:t>Effect of</a:t>
                      </a:r>
                      <a:r>
                        <a:rPr lang="en-US" baseline="0" dirty="0"/>
                        <a:t> Focused Activity</a:t>
                      </a:r>
                      <a:endParaRPr 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276105769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Task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Minutes/Day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Hours Saved/Week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Days/Month</a:t>
                      </a:r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22101556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Paper documents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6796251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Email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41741719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5430120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E206728FAA86945B8C7133531283981" ma:contentTypeVersion="4" ma:contentTypeDescription="Create a new document." ma:contentTypeScope="" ma:versionID="340ae370e9f68357f7df70ea4d3a3589">
  <xsd:schema xmlns:xsd="http://www.w3.org/2001/XMLSchema" xmlns:xs="http://www.w3.org/2001/XMLSchema" xmlns:p="http://schemas.microsoft.com/office/2006/metadata/properties" xmlns:ns2="77becc8e-7285-40d5-b8ce-a40dd94f244c" xmlns:ns3="86983467-61e0-4d79-9d88-8ccc23b81f9f" targetNamespace="http://schemas.microsoft.com/office/2006/metadata/properties" ma:root="true" ma:fieldsID="83f37ba5e44e4c72cb643b0dcb18e09d" ns2:_="" ns3:_="">
    <xsd:import namespace="77becc8e-7285-40d5-b8ce-a40dd94f244c"/>
    <xsd:import namespace="86983467-61e0-4d79-9d88-8ccc23b81f9f"/>
    <xsd:element name="properties">
      <xsd:complexType>
        <xsd:sequence>
          <xsd:element name="documentManagement">
            <xsd:complexType>
              <xsd:all>
                <xsd:element ref="ns2:Stage-BookINDDs" minOccurs="0"/>
                <xsd:element ref="ns2:SharedWithUsers" minOccurs="0"/>
                <xsd:element ref="ns2:SharedWithDetails" minOccurs="0"/>
                <xsd:element ref="ns3:Notes0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7becc8e-7285-40d5-b8ce-a40dd94f244c" elementFormDefault="qualified">
    <xsd:import namespace="http://schemas.microsoft.com/office/2006/documentManagement/types"/>
    <xsd:import namespace="http://schemas.microsoft.com/office/infopath/2007/PartnerControls"/>
    <xsd:element name="Stage-BookINDDs" ma:index="2" nillable="true" ma:displayName="Stage-BookINDDs" ma:description="Process stages for InDesign files" ma:internalName="Stage_x002d_BookINDDs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Ready for Layout/Graphics"/>
                    <xsd:enumeration value="Proof 1"/>
                    <xsd:enumeration value="AU PDF Review"/>
                    <xsd:enumeration value="Layout 2"/>
                    <xsd:enumeration value="Proof 2"/>
                    <xsd:enumeration value="Layout Crx"/>
                    <xsd:enumeration value="Proof Crx"/>
                    <xsd:enumeration value="Page Turning"/>
                    <xsd:enumeration value="Page Turning Proof Crx"/>
                    <xsd:enumeration value="Final"/>
                    <xsd:enumeration value="See Notes &gt;&gt;"/>
                  </xsd:restriction>
                </xsd:simpleType>
              </xsd:element>
            </xsd:sequence>
          </xsd:extension>
        </xsd:complexContent>
      </xsd:complexType>
    </xsd:element>
    <xsd:element name="SharedWithUsers" ma:index="5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6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983467-61e0-4d79-9d88-8ccc23b81f9f" elementFormDefault="qualified">
    <xsd:import namespace="http://schemas.microsoft.com/office/2006/documentManagement/types"/>
    <xsd:import namespace="http://schemas.microsoft.com/office/infopath/2007/PartnerControls"/>
    <xsd:element name="Notes0" ma:index="11" nillable="true" ma:displayName="Notes" ma:internalName="Notes0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>
  <documentManagement>
    <Stage-BookINDDs xmlns="77becc8e-7285-40d5-b8ce-a40dd94f244c"/>
    <Notes0 xmlns="86983467-61e0-4d79-9d88-8ccc23b81f9f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F307853D-FDFC-48E6-9875-8376106C0F5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7becc8e-7285-40d5-b8ce-a40dd94f244c"/>
    <ds:schemaRef ds:uri="86983467-61e0-4d79-9d88-8ccc23b81f9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01D83AF9-5883-4908-BAB3-8D7C9ED63EC9}">
  <ds:schemaRefs>
    <ds:schemaRef ds:uri="77becc8e-7285-40d5-b8ce-a40dd94f244c"/>
    <ds:schemaRef ds:uri="http://purl.org/dc/terms/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schemas.microsoft.com/office/2006/metadata/properties"/>
    <ds:schemaRef ds:uri="http://schemas.microsoft.com/office/infopath/2007/PartnerControls"/>
    <ds:schemaRef ds:uri="86983467-61e0-4d79-9d88-8ccc23b81f9f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CE13A570-C955-4261-81A2-043284E7D28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833</TotalTime>
  <Words>39</Words>
  <Application>Microsoft Office PowerPoint</Application>
  <PresentationFormat>Widescreen</PresentationFormat>
  <Paragraphs>23</Paragraphs>
  <Slides>5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Century Gothic</vt:lpstr>
      <vt:lpstr>Wingdings 2</vt:lpstr>
      <vt:lpstr>Austin</vt:lpstr>
      <vt:lpstr>PowerPoint Presentation</vt:lpstr>
      <vt:lpstr>PowerPoint Presentation</vt:lpstr>
      <vt:lpstr>Air quality</vt:lpstr>
      <vt:lpstr>Group</vt:lpstr>
      <vt:lpstr>Spend Your Time Wisely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Labtech</dc:creator>
  <cp:lastModifiedBy>Έφη Κοτομάτη</cp:lastModifiedBy>
  <cp:revision>3</cp:revision>
  <dcterms:created xsi:type="dcterms:W3CDTF">2010-04-07T18:09:45Z</dcterms:created>
  <dcterms:modified xsi:type="dcterms:W3CDTF">2018-10-25T09:21:58Z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0x0101001E206728FAA86945B8C7133531283981</vt:lpwstr>
  </property>
</Properties>
</file>

<file path=docProps/thumbnail.jpeg>
</file>