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C29959-B6BF-4461-AEB4-5B5CF1F1BBA4}">
          <p14:sldIdLst>
            <p14:sldId id="256"/>
          </p14:sldIdLst>
        </p14:section>
        <p14:section name="Shapes" id="{C0158EEB-ED9F-4FD6-AB87-E168619CEE93}">
          <p14:sldIdLst>
            <p14:sldId id="257"/>
            <p14:sldId id="258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4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16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85604627-B545-40B7-82CB-44FC48B7A517}"/>
    <pc:docChg chg="addSld modSld">
      <pc:chgData name="Labtech Κέντρα Πληροφορικής" userId="2b515243a9b2ddc6" providerId="LiveId" clId="{85604627-B545-40B7-82CB-44FC48B7A517}" dt="2018-10-25T08:51:25.958" v="4" actId="166"/>
      <pc:docMkLst>
        <pc:docMk/>
      </pc:docMkLst>
      <pc:sldChg chg="modSp">
        <pc:chgData name="Labtech Κέντρα Πληροφορικής" userId="2b515243a9b2ddc6" providerId="LiveId" clId="{85604627-B545-40B7-82CB-44FC48B7A517}" dt="2018-10-25T08:51:25.958" v="4" actId="166"/>
        <pc:sldMkLst>
          <pc:docMk/>
          <pc:sldMk cId="912295289" sldId="258"/>
        </pc:sldMkLst>
        <pc:spChg chg="ord">
          <ac:chgData name="Labtech Κέντρα Πληροφορικής" userId="2b515243a9b2ddc6" providerId="LiveId" clId="{85604627-B545-40B7-82CB-44FC48B7A517}" dt="2018-10-25T08:51:25.958" v="4" actId="166"/>
          <ac:spMkLst>
            <pc:docMk/>
            <pc:sldMk cId="912295289" sldId="258"/>
            <ac:spMk id="5" creationId="{63D5C085-03CE-4BBD-97AC-9FF23DFA5E97}"/>
          </ac:spMkLst>
        </pc:spChg>
        <pc:spChg chg="ord">
          <ac:chgData name="Labtech Κέντρα Πληροφορικής" userId="2b515243a9b2ddc6" providerId="LiveId" clId="{85604627-B545-40B7-82CB-44FC48B7A517}" dt="2018-10-25T08:51:17.346" v="3" actId="167"/>
          <ac:spMkLst>
            <pc:docMk/>
            <pc:sldMk cId="912295289" sldId="258"/>
            <ac:spMk id="8" creationId="{77FE49BE-A36E-44E7-AABC-41AF526A74B7}"/>
          </ac:spMkLst>
        </pc:spChg>
      </pc:sldChg>
      <pc:sldChg chg="addSp modSp add">
        <pc:chgData name="Labtech Κέντρα Πληροφορικής" userId="2b515243a9b2ddc6" providerId="LiveId" clId="{85604627-B545-40B7-82CB-44FC48B7A517}" dt="2018-10-25T08:51:05.641" v="2" actId="12385"/>
        <pc:sldMkLst>
          <pc:docMk/>
          <pc:sldMk cId="948603374" sldId="260"/>
        </pc:sldMkLst>
        <pc:graphicFrameChg chg="add mod">
          <ac:chgData name="Labtech Κέντρα Πληροφορικής" userId="2b515243a9b2ddc6" providerId="LiveId" clId="{85604627-B545-40B7-82CB-44FC48B7A517}" dt="2018-10-25T08:51:05.641" v="2" actId="12385"/>
          <ac:graphicFrameMkLst>
            <pc:docMk/>
            <pc:sldMk cId="948603374" sldId="260"/>
            <ac:graphicFrameMk id="2" creationId="{93B52349-5EE5-424C-B797-B02A4CB1E436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8B9EBBA-996F-894A-B54A-D6246ED52CEA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747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321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53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1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97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07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48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26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725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6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90692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9B482E8-6E0E-1B4F-B1FD-C69DB9E858D9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63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favorite things</a:t>
            </a:r>
          </a:p>
        </p:txBody>
      </p:sp>
      <p:sp>
        <p:nvSpPr>
          <p:cNvPr id="7" name="Moon 6">
            <a:extLst>
              <a:ext uri="{FF2B5EF4-FFF2-40B4-BE49-F238E27FC236}">
                <a16:creationId xmlns:a16="http://schemas.microsoft.com/office/drawing/2014/main" id="{08214035-3F2E-44F8-85F3-7693381F085E}"/>
              </a:ext>
            </a:extLst>
          </p:cNvPr>
          <p:cNvSpPr/>
          <p:nvPr/>
        </p:nvSpPr>
        <p:spPr>
          <a:xfrm rot="10800000" flipV="1">
            <a:off x="9502998" y="3654380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Sun 7">
            <a:extLst>
              <a:ext uri="{FF2B5EF4-FFF2-40B4-BE49-F238E27FC236}">
                <a16:creationId xmlns:a16="http://schemas.microsoft.com/office/drawing/2014/main" id="{A42026E0-E6B1-46D6-AA1B-502B8DCE5FE4}"/>
              </a:ext>
            </a:extLst>
          </p:cNvPr>
          <p:cNvSpPr/>
          <p:nvPr/>
        </p:nvSpPr>
        <p:spPr>
          <a:xfrm>
            <a:off x="1407553" y="3197180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3" name="Heart 12">
            <a:extLst>
              <a:ext uri="{FF2B5EF4-FFF2-40B4-BE49-F238E27FC236}">
                <a16:creationId xmlns:a16="http://schemas.microsoft.com/office/drawing/2014/main" id="{17D72B0D-7AAA-4173-87E6-68272BD640C8}"/>
              </a:ext>
            </a:extLst>
          </p:cNvPr>
          <p:cNvSpPr/>
          <p:nvPr/>
        </p:nvSpPr>
        <p:spPr>
          <a:xfrm>
            <a:off x="5648459" y="3654380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244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Arrange</a:t>
            </a:r>
            <a:endParaRPr lang="el-GR" dirty="0"/>
          </a:p>
        </p:txBody>
      </p:sp>
      <p:sp>
        <p:nvSpPr>
          <p:cNvPr id="9" name="Moon 8">
            <a:extLst>
              <a:ext uri="{FF2B5EF4-FFF2-40B4-BE49-F238E27FC236}">
                <a16:creationId xmlns:a16="http://schemas.microsoft.com/office/drawing/2014/main" id="{58C6ED89-734D-43D8-A93B-BDA9F9FCE4D5}"/>
              </a:ext>
            </a:extLst>
          </p:cNvPr>
          <p:cNvSpPr/>
          <p:nvPr/>
        </p:nvSpPr>
        <p:spPr>
          <a:xfrm rot="10800000" flipV="1">
            <a:off x="6289718" y="477484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Sun 9">
            <a:extLst>
              <a:ext uri="{FF2B5EF4-FFF2-40B4-BE49-F238E27FC236}">
                <a16:creationId xmlns:a16="http://schemas.microsoft.com/office/drawing/2014/main" id="{3BB60A94-8EB0-439C-97E6-DD095C8FE95D}"/>
              </a:ext>
            </a:extLst>
          </p:cNvPr>
          <p:cNvSpPr/>
          <p:nvPr/>
        </p:nvSpPr>
        <p:spPr>
          <a:xfrm>
            <a:off x="6289718" y="274638"/>
            <a:ext cx="2286000" cy="2286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11" name="Heart 10">
            <a:extLst>
              <a:ext uri="{FF2B5EF4-FFF2-40B4-BE49-F238E27FC236}">
                <a16:creationId xmlns:a16="http://schemas.microsoft.com/office/drawing/2014/main" id="{4D398A4F-C5D6-4051-952E-56BF3FD77925}"/>
              </a:ext>
            </a:extLst>
          </p:cNvPr>
          <p:cNvSpPr/>
          <p:nvPr/>
        </p:nvSpPr>
        <p:spPr>
          <a:xfrm>
            <a:off x="6289718" y="294604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80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">
            <a:extLst>
              <a:ext uri="{FF2B5EF4-FFF2-40B4-BE49-F238E27FC236}">
                <a16:creationId xmlns:a16="http://schemas.microsoft.com/office/drawing/2014/main" id="{77FE49BE-A36E-44E7-AABC-41AF526A74B7}"/>
              </a:ext>
            </a:extLst>
          </p:cNvPr>
          <p:cNvSpPr txBox="1">
            <a:spLocks/>
          </p:cNvSpPr>
          <p:nvPr/>
        </p:nvSpPr>
        <p:spPr>
          <a:xfrm>
            <a:off x="3806458" y="4237616"/>
            <a:ext cx="7065567" cy="1385487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My favorite things</a:t>
            </a: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E2F61C8D-42A0-4C16-8C86-505EE2F709E6}"/>
              </a:ext>
            </a:extLst>
          </p:cNvPr>
          <p:cNvSpPr>
            <a:spLocks noChangeAspect="1"/>
          </p:cNvSpPr>
          <p:nvPr/>
        </p:nvSpPr>
        <p:spPr>
          <a:xfrm>
            <a:off x="2383755" y="2067731"/>
            <a:ext cx="4572000" cy="45720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</a:t>
            </a:r>
            <a:endParaRPr lang="el-GR" dirty="0"/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DB49FC3E-0E10-4C3E-97CD-28ED81BA3C3B}"/>
              </a:ext>
            </a:extLst>
          </p:cNvPr>
          <p:cNvSpPr>
            <a:spLocks noChangeAspect="1"/>
          </p:cNvSpPr>
          <p:nvPr/>
        </p:nvSpPr>
        <p:spPr>
          <a:xfrm>
            <a:off x="5510442" y="2757159"/>
            <a:ext cx="3657600" cy="36576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63D5C085-03CE-4BBD-97AC-9FF23DFA5E97}"/>
              </a:ext>
            </a:extLst>
          </p:cNvPr>
          <p:cNvSpPr>
            <a:spLocks noChangeAspect="1"/>
          </p:cNvSpPr>
          <p:nvPr/>
        </p:nvSpPr>
        <p:spPr>
          <a:xfrm rot="10800000" flipV="1">
            <a:off x="7726271" y="2408816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2295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>
            <a:extLst>
              <a:ext uri="{FF2B5EF4-FFF2-40B4-BE49-F238E27FC236}">
                <a16:creationId xmlns:a16="http://schemas.microsoft.com/office/drawing/2014/main" id="{CC636E76-6155-41CD-8D46-B67455E914CD}"/>
              </a:ext>
            </a:extLst>
          </p:cNvPr>
          <p:cNvSpPr/>
          <p:nvPr/>
        </p:nvSpPr>
        <p:spPr>
          <a:xfrm>
            <a:off x="4105408" y="4984126"/>
            <a:ext cx="2372395" cy="1529366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Reading</a:t>
            </a:r>
            <a:endParaRPr lang="el-GR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C2F1BC-541A-4A75-8BE1-8587C0765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</a:t>
            </a:r>
            <a:endParaRPr lang="el-GR" dirty="0"/>
          </a:p>
        </p:txBody>
      </p:sp>
      <p:sp>
        <p:nvSpPr>
          <p:cNvPr id="5" name="Moon 4">
            <a:extLst>
              <a:ext uri="{FF2B5EF4-FFF2-40B4-BE49-F238E27FC236}">
                <a16:creationId xmlns:a16="http://schemas.microsoft.com/office/drawing/2014/main" id="{5B1BF499-41C5-4D53-8CF9-708EC7801078}"/>
              </a:ext>
            </a:extLst>
          </p:cNvPr>
          <p:cNvSpPr/>
          <p:nvPr/>
        </p:nvSpPr>
        <p:spPr>
          <a:xfrm rot="10800000" flipV="1">
            <a:off x="5291607" y="3969913"/>
            <a:ext cx="1371600" cy="18288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Sleep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Sun 5">
            <a:extLst>
              <a:ext uri="{FF2B5EF4-FFF2-40B4-BE49-F238E27FC236}">
                <a16:creationId xmlns:a16="http://schemas.microsoft.com/office/drawing/2014/main" id="{87C6923B-7822-4176-8E63-074E1B194D07}"/>
              </a:ext>
            </a:extLst>
          </p:cNvPr>
          <p:cNvSpPr/>
          <p:nvPr/>
        </p:nvSpPr>
        <p:spPr>
          <a:xfrm>
            <a:off x="3120444" y="3255135"/>
            <a:ext cx="2743200" cy="2743200"/>
          </a:xfrm>
          <a:prstGeom prst="sun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Nature</a:t>
            </a:r>
          </a:p>
        </p:txBody>
      </p:sp>
      <p:sp>
        <p:nvSpPr>
          <p:cNvPr id="7" name="Heart 6">
            <a:extLst>
              <a:ext uri="{FF2B5EF4-FFF2-40B4-BE49-F238E27FC236}">
                <a16:creationId xmlns:a16="http://schemas.microsoft.com/office/drawing/2014/main" id="{616503E2-FC51-4DE3-A781-3F57B279ED0B}"/>
              </a:ext>
            </a:extLst>
          </p:cNvPr>
          <p:cNvSpPr/>
          <p:nvPr/>
        </p:nvSpPr>
        <p:spPr>
          <a:xfrm>
            <a:off x="4492044" y="3055513"/>
            <a:ext cx="1828800" cy="18288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Family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2828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3B52349-5EE5-424C-B797-B02A4CB1E4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604657"/>
              </p:ext>
            </p:extLst>
          </p:nvPr>
        </p:nvGraphicFramePr>
        <p:xfrm>
          <a:off x="2032000" y="719666"/>
          <a:ext cx="8128000" cy="148336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40577248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4232366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2470452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509518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963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637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2424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484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603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B6F099-7D21-47CB-90D4-A82E26E7A2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67C0A90-C575-462B-A7CA-B2FC8D8878D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customXml/itemProps3.xml><?xml version="1.0" encoding="utf-8"?>
<ds:datastoreItem xmlns:ds="http://schemas.openxmlformats.org/officeDocument/2006/customXml" ds:itemID="{C856845E-4756-48F3-9213-E03DC42A1A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22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Tw Cen MT</vt:lpstr>
      <vt:lpstr>Wingdings 3</vt:lpstr>
      <vt:lpstr>Integral</vt:lpstr>
      <vt:lpstr>My favorite things</vt:lpstr>
      <vt:lpstr>Arrange</vt:lpstr>
      <vt:lpstr>Stack</vt:lpstr>
      <vt:lpstr>Group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things</dc:title>
  <dc:creator>Labtech</dc:creator>
  <cp:lastModifiedBy>Έφη Κοτομάτη</cp:lastModifiedBy>
  <cp:revision>9</cp:revision>
  <dcterms:created xsi:type="dcterms:W3CDTF">2016-10-09T06:29:19Z</dcterms:created>
  <dcterms:modified xsi:type="dcterms:W3CDTF">2018-10-25T08:52:47Z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