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68" r:id="rId5"/>
    <p:sldId id="269" r:id="rId6"/>
    <p:sldId id="270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342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BFB69FC8-42DF-41BE-A5CC-8C57C5C7721A}"/>
    <pc:docChg chg="undo modSld">
      <pc:chgData name="Labtech Κέντρα Πληροφορικής" userId="2b515243a9b2ddc6" providerId="LiveId" clId="{BFB69FC8-42DF-41BE-A5CC-8C57C5C7721A}" dt="2018-10-25T09:20:58.499" v="41" actId="12269"/>
      <pc:docMkLst>
        <pc:docMk/>
      </pc:docMkLst>
      <pc:sldChg chg="delSp modSp">
        <pc:chgData name="Labtech Κέντρα Πληροφορικής" userId="2b515243a9b2ddc6" providerId="LiveId" clId="{BFB69FC8-42DF-41BE-A5CC-8C57C5C7721A}" dt="2018-10-25T09:18:53.932" v="5" actId="167"/>
        <pc:sldMkLst>
          <pc:docMk/>
          <pc:sldMk cId="3218384517" sldId="259"/>
        </pc:sldMkLst>
        <pc:spChg chg="mod ord topLvl">
          <ac:chgData name="Labtech Κέντρα Πληροφορικής" userId="2b515243a9b2ddc6" providerId="LiveId" clId="{BFB69FC8-42DF-41BE-A5CC-8C57C5C7721A}" dt="2018-10-25T09:18:29.197" v="1" actId="166"/>
          <ac:spMkLst>
            <pc:docMk/>
            <pc:sldMk cId="3218384517" sldId="259"/>
            <ac:spMk id="2" creationId="{CC636E76-6155-41CD-8D46-B67455E914CD}"/>
          </ac:spMkLst>
        </pc:spChg>
        <pc:spChg chg="mod ord topLvl">
          <ac:chgData name="Labtech Κέντρα Πληροφορικής" userId="2b515243a9b2ddc6" providerId="LiveId" clId="{BFB69FC8-42DF-41BE-A5CC-8C57C5C7721A}" dt="2018-10-25T09:18:38.384" v="3" actId="166"/>
          <ac:spMkLst>
            <pc:docMk/>
            <pc:sldMk cId="3218384517" sldId="259"/>
            <ac:spMk id="5" creationId="{5B1BF499-41C5-4D53-8CF9-708EC7801078}"/>
          </ac:spMkLst>
        </pc:spChg>
        <pc:spChg chg="mod ord topLvl">
          <ac:chgData name="Labtech Κέντρα Πληροφορικής" userId="2b515243a9b2ddc6" providerId="LiveId" clId="{BFB69FC8-42DF-41BE-A5CC-8C57C5C7721A}" dt="2018-10-25T09:18:53.932" v="5" actId="167"/>
          <ac:spMkLst>
            <pc:docMk/>
            <pc:sldMk cId="3218384517" sldId="259"/>
            <ac:spMk id="6" creationId="{87C6923B-7822-4176-8E63-074E1B194D07}"/>
          </ac:spMkLst>
        </pc:spChg>
        <pc:spChg chg="mod ord topLvl">
          <ac:chgData name="Labtech Κέντρα Πληροφορικής" userId="2b515243a9b2ddc6" providerId="LiveId" clId="{BFB69FC8-42DF-41BE-A5CC-8C57C5C7721A}" dt="2018-10-25T09:18:51.251" v="4" actId="171"/>
          <ac:spMkLst>
            <pc:docMk/>
            <pc:sldMk cId="3218384517" sldId="259"/>
            <ac:spMk id="7" creationId="{616503E2-FC51-4DE3-A781-3F57B279ED0B}"/>
          </ac:spMkLst>
        </pc:spChg>
        <pc:grpChg chg="del">
          <ac:chgData name="Labtech Κέντρα Πληροφορικής" userId="2b515243a9b2ddc6" providerId="LiveId" clId="{BFB69FC8-42DF-41BE-A5CC-8C57C5C7721A}" dt="2018-10-25T09:18:17.588" v="0" actId="165"/>
          <ac:grpSpMkLst>
            <pc:docMk/>
            <pc:sldMk cId="3218384517" sldId="259"/>
            <ac:grpSpMk id="3" creationId="{8BE60449-3241-4C8D-9FBB-6054BF31CF4E}"/>
          </ac:grpSpMkLst>
        </pc:grpChg>
      </pc:sldChg>
      <pc:sldChg chg="modSp">
        <pc:chgData name="Labtech Κέντρα Πληροφορικής" userId="2b515243a9b2ddc6" providerId="LiveId" clId="{BFB69FC8-42DF-41BE-A5CC-8C57C5C7721A}" dt="2018-10-25T09:19:32.030" v="17" actId="20577"/>
        <pc:sldMkLst>
          <pc:docMk/>
          <pc:sldMk cId="2354301202" sldId="260"/>
        </pc:sldMkLst>
        <pc:graphicFrameChg chg="modGraphic">
          <ac:chgData name="Labtech Κέντρα Πληροφορικής" userId="2b515243a9b2ddc6" providerId="LiveId" clId="{BFB69FC8-42DF-41BE-A5CC-8C57C5C7721A}" dt="2018-10-25T09:19:32.030" v="17" actId="20577"/>
          <ac:graphicFrameMkLst>
            <pc:docMk/>
            <pc:sldMk cId="2354301202" sldId="260"/>
            <ac:graphicFrameMk id="3" creationId="{00000000-0000-0000-0000-000000000000}"/>
          </ac:graphicFrameMkLst>
        </pc:graphicFrameChg>
      </pc:sldChg>
      <pc:sldChg chg="addSp modSp">
        <pc:chgData name="Labtech Κέντρα Πληροφορικής" userId="2b515243a9b2ddc6" providerId="LiveId" clId="{BFB69FC8-42DF-41BE-A5CC-8C57C5C7721A}" dt="2018-10-25T09:20:58.499" v="41" actId="12269"/>
        <pc:sldMkLst>
          <pc:docMk/>
          <pc:sldMk cId="3748753277" sldId="268"/>
        </pc:sldMkLst>
        <pc:graphicFrameChg chg="add mod">
          <ac:chgData name="Labtech Κέντρα Πληροφορικής" userId="2b515243a9b2ddc6" providerId="LiveId" clId="{BFB69FC8-42DF-41BE-A5CC-8C57C5C7721A}" dt="2018-10-25T09:20:58.499" v="41" actId="12269"/>
          <ac:graphicFrameMkLst>
            <pc:docMk/>
            <pc:sldMk cId="3748753277" sldId="268"/>
            <ac:graphicFrameMk id="2" creationId="{67B7BE0D-7E3D-46C4-82DA-A86F7D83A769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Jan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</c:v>
                </c:pt>
                <c:pt idx="1">
                  <c:v>35</c:v>
                </c:pt>
                <c:pt idx="2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D8-4F96-9F44-0E411A6168E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April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41</c:v>
                </c:pt>
                <c:pt idx="1">
                  <c:v>53</c:v>
                </c:pt>
                <c:pt idx="2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D8-4F96-9F44-0E411A6168E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July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61</c:v>
                </c:pt>
                <c:pt idx="1">
                  <c:v>75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D8-4F96-9F44-0E411A6168E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Oct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Minimum</c:v>
                </c:pt>
                <c:pt idx="1">
                  <c:v>Average</c:v>
                </c:pt>
                <c:pt idx="2">
                  <c:v>Maximum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44</c:v>
                </c:pt>
                <c:pt idx="1">
                  <c:v>55</c:v>
                </c:pt>
                <c:pt idx="2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D8-4F96-9F44-0E411A6168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71822736"/>
        <c:axId val="571820016"/>
      </c:barChart>
      <c:catAx>
        <c:axId val="571822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571820016"/>
        <c:crosses val="autoZero"/>
        <c:auto val="1"/>
        <c:lblAlgn val="ctr"/>
        <c:lblOffset val="100"/>
        <c:noMultiLvlLbl val="0"/>
      </c:catAx>
      <c:valAx>
        <c:axId val="5718200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1822736"/>
        <c:crosses val="autoZero"/>
        <c:crossBetween val="between"/>
      </c:valAx>
    </c:plotArea>
    <c:legend>
      <c:legendPos val="t"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Days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Good</c:v>
                </c:pt>
                <c:pt idx="1">
                  <c:v>Moderate</c:v>
                </c:pt>
                <c:pt idx="2">
                  <c:v>Unhealthy for sensitive groups</c:v>
                </c:pt>
                <c:pt idx="3">
                  <c:v>Unhealthy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260</c:v>
                </c:pt>
                <c:pt idx="1">
                  <c:v>73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44C-4ECD-96AA-011415F093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BA37A-08D2-4BB3-8850-D7484B115E37}" type="doc">
      <dgm:prSet loTypeId="urn:microsoft.com/office/officeart/2005/8/layout/pyramid2" loCatId="list" qsTypeId="urn:microsoft.com/office/officeart/2005/8/quickstyle/3d3" qsCatId="3D" csTypeId="urn:microsoft.com/office/officeart/2005/8/colors/accent1_2" csCatId="accent1" phldr="1"/>
      <dgm:spPr/>
    </dgm:pt>
    <dgm:pt modelId="{A7CAC1FC-3C9F-40ED-871E-EB0AE5A121DC}">
      <dgm:prSet phldrT="[Text]"/>
      <dgm:spPr/>
      <dgm:t>
        <a:bodyPr/>
        <a:lstStyle/>
        <a:p>
          <a:r>
            <a:rPr lang="en-US" dirty="0"/>
            <a:t>Study</a:t>
          </a:r>
          <a:endParaRPr lang="el-GR" dirty="0"/>
        </a:p>
      </dgm:t>
    </dgm:pt>
    <dgm:pt modelId="{9192FD31-E6B7-4C25-B935-B1ACF0B82253}" type="parTrans" cxnId="{A70CDBAF-23A1-423C-BC2B-CD00259B08EE}">
      <dgm:prSet/>
      <dgm:spPr/>
      <dgm:t>
        <a:bodyPr/>
        <a:lstStyle/>
        <a:p>
          <a:endParaRPr lang="el-GR"/>
        </a:p>
      </dgm:t>
    </dgm:pt>
    <dgm:pt modelId="{1773F388-C3E9-406A-A263-212D234EEC7D}" type="sibTrans" cxnId="{A70CDBAF-23A1-423C-BC2B-CD00259B08EE}">
      <dgm:prSet/>
      <dgm:spPr/>
      <dgm:t>
        <a:bodyPr/>
        <a:lstStyle/>
        <a:p>
          <a:endParaRPr lang="el-GR"/>
        </a:p>
      </dgm:t>
    </dgm:pt>
    <dgm:pt modelId="{1CF36142-EAF2-4891-96AF-6C06F2DD369A}">
      <dgm:prSet phldrT="[Text]"/>
      <dgm:spPr/>
      <dgm:t>
        <a:bodyPr/>
        <a:lstStyle/>
        <a:p>
          <a:r>
            <a:rPr lang="en-US" dirty="0"/>
            <a:t>Practice</a:t>
          </a:r>
          <a:endParaRPr lang="el-GR" dirty="0"/>
        </a:p>
      </dgm:t>
    </dgm:pt>
    <dgm:pt modelId="{28EDD31C-65F9-48BA-9054-20F32B4F2E22}" type="parTrans" cxnId="{74A5C533-B421-439C-9D02-8DE88A9B4D55}">
      <dgm:prSet/>
      <dgm:spPr/>
      <dgm:t>
        <a:bodyPr/>
        <a:lstStyle/>
        <a:p>
          <a:endParaRPr lang="el-GR"/>
        </a:p>
      </dgm:t>
    </dgm:pt>
    <dgm:pt modelId="{A8F03A45-2391-4DA5-B393-54E4E90992FE}" type="sibTrans" cxnId="{74A5C533-B421-439C-9D02-8DE88A9B4D55}">
      <dgm:prSet/>
      <dgm:spPr/>
      <dgm:t>
        <a:bodyPr/>
        <a:lstStyle/>
        <a:p>
          <a:endParaRPr lang="el-GR"/>
        </a:p>
      </dgm:t>
    </dgm:pt>
    <dgm:pt modelId="{78562234-8C80-42EC-9E13-B09A278420E5}">
      <dgm:prSet phldrT="[Text]"/>
      <dgm:spPr/>
      <dgm:t>
        <a:bodyPr/>
        <a:lstStyle/>
        <a:p>
          <a:r>
            <a:rPr lang="en-US" dirty="0"/>
            <a:t>Teach</a:t>
          </a:r>
          <a:endParaRPr lang="el-GR" dirty="0"/>
        </a:p>
      </dgm:t>
    </dgm:pt>
    <dgm:pt modelId="{D7237E9A-F463-4318-908F-2A3BFD8AA2E3}" type="parTrans" cxnId="{B93A984F-101E-4548-B168-833DF3ED3EA0}">
      <dgm:prSet/>
      <dgm:spPr/>
      <dgm:t>
        <a:bodyPr/>
        <a:lstStyle/>
        <a:p>
          <a:endParaRPr lang="el-GR"/>
        </a:p>
      </dgm:t>
    </dgm:pt>
    <dgm:pt modelId="{DB45CD13-AD63-4D79-886A-8D85769D3885}" type="sibTrans" cxnId="{B93A984F-101E-4548-B168-833DF3ED3EA0}">
      <dgm:prSet/>
      <dgm:spPr/>
      <dgm:t>
        <a:bodyPr/>
        <a:lstStyle/>
        <a:p>
          <a:endParaRPr lang="el-GR"/>
        </a:p>
      </dgm:t>
    </dgm:pt>
    <dgm:pt modelId="{4206751A-1FA1-4372-9CAC-A76B1E25537D}" type="pres">
      <dgm:prSet presAssocID="{058BA37A-08D2-4BB3-8850-D7484B115E37}" presName="compositeShape" presStyleCnt="0">
        <dgm:presLayoutVars>
          <dgm:dir/>
          <dgm:resizeHandles/>
        </dgm:presLayoutVars>
      </dgm:prSet>
      <dgm:spPr/>
    </dgm:pt>
    <dgm:pt modelId="{A21B16C4-D1E8-4815-8236-084ECB25ACAC}" type="pres">
      <dgm:prSet presAssocID="{058BA37A-08D2-4BB3-8850-D7484B115E37}" presName="pyramid" presStyleLbl="node1" presStyleIdx="0" presStyleCnt="1"/>
      <dgm:spPr/>
    </dgm:pt>
    <dgm:pt modelId="{24359514-526E-4578-AB48-1DE5BB2E6BCC}" type="pres">
      <dgm:prSet presAssocID="{058BA37A-08D2-4BB3-8850-D7484B115E37}" presName="theList" presStyleCnt="0"/>
      <dgm:spPr/>
    </dgm:pt>
    <dgm:pt modelId="{3B8B0859-83D8-4848-95A2-9075731A0C69}" type="pres">
      <dgm:prSet presAssocID="{A7CAC1FC-3C9F-40ED-871E-EB0AE5A121DC}" presName="aNode" presStyleLbl="fgAcc1" presStyleIdx="0" presStyleCnt="3">
        <dgm:presLayoutVars>
          <dgm:bulletEnabled val="1"/>
        </dgm:presLayoutVars>
      </dgm:prSet>
      <dgm:spPr/>
    </dgm:pt>
    <dgm:pt modelId="{9D48D882-0F58-4888-8651-9824D889056C}" type="pres">
      <dgm:prSet presAssocID="{A7CAC1FC-3C9F-40ED-871E-EB0AE5A121DC}" presName="aSpace" presStyleCnt="0"/>
      <dgm:spPr/>
    </dgm:pt>
    <dgm:pt modelId="{5A38985A-C67F-44E9-A47A-1718A847975D}" type="pres">
      <dgm:prSet presAssocID="{1CF36142-EAF2-4891-96AF-6C06F2DD369A}" presName="aNode" presStyleLbl="fgAcc1" presStyleIdx="1" presStyleCnt="3">
        <dgm:presLayoutVars>
          <dgm:bulletEnabled val="1"/>
        </dgm:presLayoutVars>
      </dgm:prSet>
      <dgm:spPr/>
    </dgm:pt>
    <dgm:pt modelId="{9D60C0FA-E628-49D3-9938-F28E85EA18AE}" type="pres">
      <dgm:prSet presAssocID="{1CF36142-EAF2-4891-96AF-6C06F2DD369A}" presName="aSpace" presStyleCnt="0"/>
      <dgm:spPr/>
    </dgm:pt>
    <dgm:pt modelId="{E077AD76-EC0F-49D7-ABDE-C34B7952CCD7}" type="pres">
      <dgm:prSet presAssocID="{78562234-8C80-42EC-9E13-B09A278420E5}" presName="aNode" presStyleLbl="fgAcc1" presStyleIdx="2" presStyleCnt="3">
        <dgm:presLayoutVars>
          <dgm:bulletEnabled val="1"/>
        </dgm:presLayoutVars>
      </dgm:prSet>
      <dgm:spPr/>
    </dgm:pt>
    <dgm:pt modelId="{515E3157-1753-4792-9690-BA43B68F3458}" type="pres">
      <dgm:prSet presAssocID="{78562234-8C80-42EC-9E13-B09A278420E5}" presName="aSpace" presStyleCnt="0"/>
      <dgm:spPr/>
    </dgm:pt>
  </dgm:ptLst>
  <dgm:cxnLst>
    <dgm:cxn modelId="{74A5C533-B421-439C-9D02-8DE88A9B4D55}" srcId="{058BA37A-08D2-4BB3-8850-D7484B115E37}" destId="{1CF36142-EAF2-4891-96AF-6C06F2DD369A}" srcOrd="1" destOrd="0" parTransId="{28EDD31C-65F9-48BA-9054-20F32B4F2E22}" sibTransId="{A8F03A45-2391-4DA5-B393-54E4E90992FE}"/>
    <dgm:cxn modelId="{98B9E566-9579-42E4-A6B6-6D42DC79AE74}" type="presOf" srcId="{1CF36142-EAF2-4891-96AF-6C06F2DD369A}" destId="{5A38985A-C67F-44E9-A47A-1718A847975D}" srcOrd="0" destOrd="0" presId="urn:microsoft.com/office/officeart/2005/8/layout/pyramid2"/>
    <dgm:cxn modelId="{B93A984F-101E-4548-B168-833DF3ED3EA0}" srcId="{058BA37A-08D2-4BB3-8850-D7484B115E37}" destId="{78562234-8C80-42EC-9E13-B09A278420E5}" srcOrd="2" destOrd="0" parTransId="{D7237E9A-F463-4318-908F-2A3BFD8AA2E3}" sibTransId="{DB45CD13-AD63-4D79-886A-8D85769D3885}"/>
    <dgm:cxn modelId="{A35A3883-FF6B-447C-BCC0-FBC34B743AE3}" type="presOf" srcId="{A7CAC1FC-3C9F-40ED-871E-EB0AE5A121DC}" destId="{3B8B0859-83D8-4848-95A2-9075731A0C69}" srcOrd="0" destOrd="0" presId="urn:microsoft.com/office/officeart/2005/8/layout/pyramid2"/>
    <dgm:cxn modelId="{6EDD0FAA-F389-4E4E-BAF8-F4EF024D6003}" type="presOf" srcId="{058BA37A-08D2-4BB3-8850-D7484B115E37}" destId="{4206751A-1FA1-4372-9CAC-A76B1E25537D}" srcOrd="0" destOrd="0" presId="urn:microsoft.com/office/officeart/2005/8/layout/pyramid2"/>
    <dgm:cxn modelId="{A70CDBAF-23A1-423C-BC2B-CD00259B08EE}" srcId="{058BA37A-08D2-4BB3-8850-D7484B115E37}" destId="{A7CAC1FC-3C9F-40ED-871E-EB0AE5A121DC}" srcOrd="0" destOrd="0" parTransId="{9192FD31-E6B7-4C25-B935-B1ACF0B82253}" sibTransId="{1773F388-C3E9-406A-A263-212D234EEC7D}"/>
    <dgm:cxn modelId="{27A703ED-032B-4408-82BD-C5D14969686C}" type="presOf" srcId="{78562234-8C80-42EC-9E13-B09A278420E5}" destId="{E077AD76-EC0F-49D7-ABDE-C34B7952CCD7}" srcOrd="0" destOrd="0" presId="urn:microsoft.com/office/officeart/2005/8/layout/pyramid2"/>
    <dgm:cxn modelId="{031365B8-C12C-4C30-B41F-E67FB4C47D8C}" type="presParOf" srcId="{4206751A-1FA1-4372-9CAC-A76B1E25537D}" destId="{A21B16C4-D1E8-4815-8236-084ECB25ACAC}" srcOrd="0" destOrd="0" presId="urn:microsoft.com/office/officeart/2005/8/layout/pyramid2"/>
    <dgm:cxn modelId="{96185B71-9847-48E8-9F76-B434011D710A}" type="presParOf" srcId="{4206751A-1FA1-4372-9CAC-A76B1E25537D}" destId="{24359514-526E-4578-AB48-1DE5BB2E6BCC}" srcOrd="1" destOrd="0" presId="urn:microsoft.com/office/officeart/2005/8/layout/pyramid2"/>
    <dgm:cxn modelId="{FC80CA1B-6908-4C0F-9095-FF9424302E93}" type="presParOf" srcId="{24359514-526E-4578-AB48-1DE5BB2E6BCC}" destId="{3B8B0859-83D8-4848-95A2-9075731A0C69}" srcOrd="0" destOrd="0" presId="urn:microsoft.com/office/officeart/2005/8/layout/pyramid2"/>
    <dgm:cxn modelId="{0283634A-4CEB-4046-B0F1-853C80AC9A73}" type="presParOf" srcId="{24359514-526E-4578-AB48-1DE5BB2E6BCC}" destId="{9D48D882-0F58-4888-8651-9824D889056C}" srcOrd="1" destOrd="0" presId="urn:microsoft.com/office/officeart/2005/8/layout/pyramid2"/>
    <dgm:cxn modelId="{998D8BF3-143C-4BB3-8F86-D0D3F9D6373A}" type="presParOf" srcId="{24359514-526E-4578-AB48-1DE5BB2E6BCC}" destId="{5A38985A-C67F-44E9-A47A-1718A847975D}" srcOrd="2" destOrd="0" presId="urn:microsoft.com/office/officeart/2005/8/layout/pyramid2"/>
    <dgm:cxn modelId="{E103F87F-E28D-4EC1-8CDC-B59ECA8AC50B}" type="presParOf" srcId="{24359514-526E-4578-AB48-1DE5BB2E6BCC}" destId="{9D60C0FA-E628-49D3-9938-F28E85EA18AE}" srcOrd="3" destOrd="0" presId="urn:microsoft.com/office/officeart/2005/8/layout/pyramid2"/>
    <dgm:cxn modelId="{79D87822-71FC-47DA-A2E3-B22EDF006678}" type="presParOf" srcId="{24359514-526E-4578-AB48-1DE5BB2E6BCC}" destId="{E077AD76-EC0F-49D7-ABDE-C34B7952CCD7}" srcOrd="4" destOrd="0" presId="urn:microsoft.com/office/officeart/2005/8/layout/pyramid2"/>
    <dgm:cxn modelId="{40596AEB-6ABF-46F1-8A6D-74E8DFCE5F87}" type="presParOf" srcId="{24359514-526E-4578-AB48-1DE5BB2E6BCC}" destId="{515E3157-1753-4792-9690-BA43B68F345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B16C4-D1E8-4815-8236-084ECB25ACAC}">
      <dsp:nvSpPr>
        <dsp:cNvPr id="0" name=""/>
        <dsp:cNvSpPr/>
      </dsp:nvSpPr>
      <dsp:spPr>
        <a:xfrm>
          <a:off x="948266" y="0"/>
          <a:ext cx="5418667" cy="541866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8B0859-83D8-4848-95A2-9075731A0C69}">
      <dsp:nvSpPr>
        <dsp:cNvPr id="0" name=""/>
        <dsp:cNvSpPr/>
      </dsp:nvSpPr>
      <dsp:spPr>
        <a:xfrm>
          <a:off x="3657599" y="544777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Study</a:t>
          </a:r>
          <a:endParaRPr lang="el-GR" sz="5300" kern="1200" dirty="0"/>
        </a:p>
      </dsp:txBody>
      <dsp:txXfrm>
        <a:off x="3720215" y="607393"/>
        <a:ext cx="3396901" cy="1157468"/>
      </dsp:txXfrm>
    </dsp:sp>
    <dsp:sp modelId="{5A38985A-C67F-44E9-A47A-1718A847975D}">
      <dsp:nvSpPr>
        <dsp:cNvPr id="0" name=""/>
        <dsp:cNvSpPr/>
      </dsp:nvSpPr>
      <dsp:spPr>
        <a:xfrm>
          <a:off x="3657599" y="1987814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Practice</a:t>
          </a:r>
          <a:endParaRPr lang="el-GR" sz="5300" kern="1200" dirty="0"/>
        </a:p>
      </dsp:txBody>
      <dsp:txXfrm>
        <a:off x="3720215" y="2050430"/>
        <a:ext cx="3396901" cy="1157468"/>
      </dsp:txXfrm>
    </dsp:sp>
    <dsp:sp modelId="{E077AD76-EC0F-49D7-ABDE-C34B7952CCD7}">
      <dsp:nvSpPr>
        <dsp:cNvPr id="0" name=""/>
        <dsp:cNvSpPr/>
      </dsp:nvSpPr>
      <dsp:spPr>
        <a:xfrm>
          <a:off x="3657599" y="3430852"/>
          <a:ext cx="3522133" cy="128270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Teach</a:t>
          </a:r>
          <a:endParaRPr lang="el-GR" sz="5300" kern="1200" dirty="0"/>
        </a:p>
      </dsp:txBody>
      <dsp:txXfrm>
        <a:off x="3720215" y="3493468"/>
        <a:ext cx="3396901" cy="11574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898DD-5730-4905-9FE9-F06DDBD359BF}" type="datetimeFigureOut">
              <a:rPr lang="el-GR" smtClean="0"/>
              <a:t>25/10/2018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D393D-1CB1-490B-A00C-474A7FCD0BF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4799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D393D-1CB1-490B-A00C-474A7FCD0BF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99189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D393D-1CB1-490B-A00C-474A7FCD0BF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188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D393D-1CB1-490B-A00C-474A7FCD0BFC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70495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D393D-1CB1-490B-A00C-474A7FCD0BFC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2076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D393D-1CB1-490B-A00C-474A7FCD0BFC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4819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7B7BE0D-7E3D-46C4-82DA-A86F7D83A7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602880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48753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882324"/>
              </p:ext>
            </p:extLst>
          </p:nvPr>
        </p:nvGraphicFramePr>
        <p:xfrm>
          <a:off x="1752600" y="1524000"/>
          <a:ext cx="8616958" cy="446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680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/>
              <a:t>Air quality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6141935"/>
              </p:ext>
            </p:extLst>
          </p:nvPr>
        </p:nvGraphicFramePr>
        <p:xfrm>
          <a:off x="1555663" y="1905000"/>
          <a:ext cx="9037638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9691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8384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710186"/>
              </p:ext>
            </p:extLst>
          </p:nvPr>
        </p:nvGraphicFramePr>
        <p:xfrm>
          <a:off x="609600" y="1600200"/>
          <a:ext cx="10972800" cy="148336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3397998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57433104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3897201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845946496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 of</a:t>
                      </a:r>
                      <a:r>
                        <a:rPr lang="en-US" baseline="0" dirty="0"/>
                        <a:t> Focused Activity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610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Minutes/Day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Hours Saved/Week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Days/Month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2101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Paper documents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962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4171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301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07853D-FDFC-48E6-9875-8376106C0F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1D83AF9-5883-4908-BAB3-8D7C9ED63EC9}">
  <ds:schemaRefs>
    <ds:schemaRef ds:uri="77becc8e-7285-40d5-b8ce-a40dd94f244c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86983467-61e0-4d79-9d88-8ccc23b81f9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E13A570-C955-4261-81A2-043284E7D2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833</TotalTime>
  <Words>39</Words>
  <Application>Microsoft Office PowerPoint</Application>
  <PresentationFormat>Widescreen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Century Gothic</vt:lpstr>
      <vt:lpstr>Wingdings 2</vt:lpstr>
      <vt:lpstr>Austin</vt:lpstr>
      <vt:lpstr>PowerPoint Presentation</vt:lpstr>
      <vt:lpstr>PowerPoint Presentation</vt:lpstr>
      <vt:lpstr>Air quality</vt:lpstr>
      <vt:lpstr>Group</vt:lpstr>
      <vt:lpstr>Spend Your Time Wisely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</dc:creator>
  <cp:lastModifiedBy>Έφη Κοτομάτη</cp:lastModifiedBy>
  <cp:revision>3</cp:revision>
  <dcterms:created xsi:type="dcterms:W3CDTF">2010-04-07T18:09:45Z</dcterms:created>
  <dcterms:modified xsi:type="dcterms:W3CDTF">2018-10-25T09:21:58Z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