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99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9" r:id="rId6"/>
    <p:sldId id="260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Συντάκτης" initials="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4590" autoAdjust="0"/>
  </p:normalViewPr>
  <p:slideViewPr>
    <p:cSldViewPr>
      <p:cViewPr varScale="1">
        <p:scale>
          <a:sx n="76" d="100"/>
          <a:sy n="76" d="100"/>
        </p:scale>
        <p:origin x="70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47493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30742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26096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8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076030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46510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55948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11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24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461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67182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333012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</p:sldLayoutIdLst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4" name="drumroll.wav"/>
          </p:stSnd>
        </p:sndAc>
      </p:transition>
    </mc:Choice>
    <mc:Fallback xmlns="">
      <p:transition spd="slow" advClick="0" advTm="4000">
        <p:fade/>
        <p:sndAc>
          <p:stSnd>
            <p:snd r:embed="rId15" name="drumroll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Status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Blue Yonder Airlines</a:t>
            </a:r>
            <a:endParaRPr lang="en-US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Are We Doing?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Research &amp; Development</a:t>
            </a:r>
            <a:endParaRPr lang="en-US"/>
          </a:p>
          <a:p>
            <a:r>
              <a:rPr lang="en-US" altLang="x-none"/>
              <a:t>Sales &amp; Marketing</a:t>
            </a:r>
          </a:p>
          <a:p>
            <a:r>
              <a:rPr lang="en-US" altLang="x-none"/>
              <a:t>Administration &amp; Human Resources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3AB6C10-50FB-4BA0-AAA4-AD0F24409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7237073A-101D-40B8-B2B1-A3FBED4E8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Σύμβολο πρόσθεσης 3">
            <a:extLst>
              <a:ext uri="{FF2B5EF4-FFF2-40B4-BE49-F238E27FC236}">
                <a16:creationId xmlns:a16="http://schemas.microsoft.com/office/drawing/2014/main" id="{85F2BB85-FC51-45EC-86CF-C98DB32DD107}"/>
              </a:ext>
            </a:extLst>
          </p:cNvPr>
          <p:cNvSpPr/>
          <p:nvPr/>
        </p:nvSpPr>
        <p:spPr>
          <a:xfrm>
            <a:off x="2286000" y="3733800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Σύμβολο αφαίρεσης 4">
            <a:extLst>
              <a:ext uri="{FF2B5EF4-FFF2-40B4-BE49-F238E27FC236}">
                <a16:creationId xmlns:a16="http://schemas.microsoft.com/office/drawing/2014/main" id="{10F3FBC4-2EC1-4CF7-A241-8CAFD70C674F}"/>
              </a:ext>
            </a:extLst>
          </p:cNvPr>
          <p:cNvSpPr/>
          <p:nvPr/>
        </p:nvSpPr>
        <p:spPr>
          <a:xfrm>
            <a:off x="4724400" y="4191000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Σύμβολο διαίρεσης 5">
            <a:extLst>
              <a:ext uri="{FF2B5EF4-FFF2-40B4-BE49-F238E27FC236}">
                <a16:creationId xmlns:a16="http://schemas.microsoft.com/office/drawing/2014/main" id="{75C21AB8-08B4-4BF9-9C46-87F23639758F}"/>
              </a:ext>
            </a:extLst>
          </p:cNvPr>
          <p:cNvSpPr/>
          <p:nvPr/>
        </p:nvSpPr>
        <p:spPr>
          <a:xfrm>
            <a:off x="7162800" y="3962400"/>
            <a:ext cx="914400" cy="9144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881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72582795-3451-4B58-AA14-D1BCAB6EA6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2D53C5-3312-4D32-80F6-B47FD8569C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FA8DD6-D06C-46F1-B151-D119BD27C66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7becc8e-7285-40d5-b8ce-a40dd94f244c"/>
    <ds:schemaRef ds:uri="86983467-61e0-4d79-9d88-8ccc23b81f9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0</TotalTime>
  <Words>37</Words>
  <Application>Microsoft Office PowerPoint</Application>
  <PresentationFormat>Ευρεία οθόνη</PresentationFormat>
  <Paragraphs>9</Paragraphs>
  <Slides>5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</vt:lpstr>
      <vt:lpstr>Banded</vt:lpstr>
      <vt:lpstr>Status Meeting</vt:lpstr>
      <vt:lpstr>How Are We Doing?</vt:lpstr>
      <vt:lpstr>Organizational Overview</vt:lpstr>
      <vt:lpstr>Key Spending Areas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2010-10-12T17:53:45Z</dcterms:created>
  <dcterms:modified xsi:type="dcterms:W3CDTF">2018-08-27T13:55:51Z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