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notesMasterIdLst>
    <p:notesMasterId r:id="rId13"/>
  </p:notesMasterIdLst>
  <p:sldIdLst>
    <p:sldId id="257" r:id="rId5"/>
    <p:sldId id="258" r:id="rId6"/>
    <p:sldId id="259" r:id="rId7"/>
    <p:sldId id="260" r:id="rId8"/>
    <p:sldId id="261" r:id="rId9"/>
    <p:sldId id="262" r:id="rId10"/>
    <p:sldId id="263" r:id="rId11"/>
    <p:sldId id="270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537F7BA-3CFB-4451-BD6E-DA5690BF865C}">
          <p14:sldIdLst>
            <p14:sldId id="257"/>
            <p14:sldId id="258"/>
            <p14:sldId id="259"/>
            <p14:sldId id="260"/>
          </p14:sldIdLst>
        </p14:section>
        <p14:section name="Goals" id="{6B415233-A6AF-427F-AC74-663551C2DBFE}">
          <p14:sldIdLst>
            <p14:sldId id="261"/>
            <p14:sldId id="262"/>
            <p14:sldId id="263"/>
            <p14:sldId id="27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855" autoAdjust="0"/>
    <p:restoredTop sz="89630" autoAdjust="0"/>
  </p:normalViewPr>
  <p:slideViewPr>
    <p:cSldViewPr snapToGrid="0">
      <p:cViewPr varScale="1">
        <p:scale>
          <a:sx n="81" d="100"/>
          <a:sy n="81" d="100"/>
        </p:scale>
        <p:origin x="66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5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Days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Good</c:v>
                </c:pt>
                <c:pt idx="1">
                  <c:v>Moderate</c:v>
                </c:pt>
                <c:pt idx="2">
                  <c:v>Unhealthy for sensitive groups</c:v>
                </c:pt>
                <c:pt idx="3">
                  <c:v>Unhealthy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260</c:v>
                </c:pt>
                <c:pt idx="1">
                  <c:v>73</c:v>
                </c:pt>
                <c:pt idx="2">
                  <c:v>21</c:v>
                </c:pt>
                <c:pt idx="3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44C-4ECD-96AA-011415F093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l-GR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07103A-2EC5-4D27-91CC-F866D923BEA3}" type="datetimeFigureOut">
              <a:rPr lang="en-US" smtClean="0"/>
              <a:t>8/27/2018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E0F28D-987B-4178-ADF0-9A00A2A41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2990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exude a sense of harmony while delivering the presentation,</a:t>
            </a:r>
            <a:r>
              <a:rPr lang="en-US" baseline="0" dirty="0"/>
              <a:t> speak quietly, slowly, and concisely. Pause between sentences. Smile serenely.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0F28D-987B-4178-ADF0-9A00A2A41CC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0643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Illustrate concepts such as Flow and Balance</a:t>
            </a:r>
            <a:r>
              <a:rPr lang="en-US" baseline="0" dirty="0"/>
              <a:t> with hand movements to help the audience retain the concepts.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0F28D-987B-4178-ADF0-9A00A2A41CC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7398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Physically express each type of energy</a:t>
            </a:r>
            <a:r>
              <a:rPr lang="en-US" baseline="0" dirty="0"/>
              <a:t> as you discuss it, without raising your voice.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0F28D-987B-4178-ADF0-9A00A2A41CC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261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0F28D-987B-4178-ADF0-9A00A2A41CC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0194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Speak each</a:t>
            </a:r>
            <a:r>
              <a:rPr lang="en-US" baseline="0" dirty="0"/>
              <a:t> of these points clearly, and repeat them after completing the discussion to reinforce the concepts with the audience members.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0F28D-987B-4178-ADF0-9A00A2A41CC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3699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Support this slide by providing audio</a:t>
            </a:r>
            <a:r>
              <a:rPr lang="en-US" baseline="0" dirty="0"/>
              <a:t> and visual components such as a wind chime and tree.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0F28D-987B-4178-ADF0-9A00A2A41CC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2163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23E86-9E33-43BC-A7C0-5D2193D8FA09}" type="slidenum">
              <a:rPr lang="en-US" altLang="x-none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802429"/>
      </p:ext>
    </p:extLst>
  </p:cSld>
  <p:clrMapOvr>
    <a:masterClrMapping/>
  </p:clrMapOvr>
  <p:transition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85468-F421-4210-87DD-9F67048B4228}" type="slidenum">
              <a:rPr lang="en-US" altLang="x-none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708169"/>
      </p:ext>
    </p:extLst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8/27/2018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253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8/27/2018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8/27/2018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  <p:sldLayoutId id="2147483669" r:id="rId18"/>
    <p:sldLayoutId id="2147483670" r:id="rId19"/>
    <p:sldLayoutId id="2147483671" r:id="rId20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Harmony in Your Home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Wide World Importers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2726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Principles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Let energy flow</a:t>
            </a:r>
          </a:p>
          <a:p>
            <a:r>
              <a:rPr lang="en-US"/>
              <a:t>Enhance life areas</a:t>
            </a:r>
          </a:p>
          <a:p>
            <a:r>
              <a:rPr lang="en-US"/>
              <a:t>Set goals</a:t>
            </a:r>
          </a:p>
          <a:p>
            <a:r>
              <a:rPr lang="en-US"/>
              <a:t>Create balance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91807"/>
      </p:ext>
    </p:extLst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Energy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Positive, happy energy</a:t>
            </a:r>
          </a:p>
          <a:p>
            <a:pPr lvl="1"/>
            <a:r>
              <a:rPr lang="en-US"/>
              <a:t>Moves freely</a:t>
            </a:r>
          </a:p>
          <a:p>
            <a:r>
              <a:rPr lang="en-US"/>
              <a:t>Negative, depressing energy</a:t>
            </a:r>
          </a:p>
          <a:p>
            <a:pPr lvl="1"/>
            <a:r>
              <a:rPr lang="en-US"/>
              <a:t>Stagnates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8999979"/>
      </p:ext>
    </p:extLst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Life Areas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/>
              <a:t>Health</a:t>
            </a:r>
          </a:p>
          <a:p>
            <a:r>
              <a:rPr lang="en-US"/>
              <a:t>Creativity</a:t>
            </a:r>
          </a:p>
          <a:p>
            <a:r>
              <a:rPr lang="en-US"/>
              <a:t>Relationships</a:t>
            </a:r>
          </a:p>
          <a:p>
            <a:r>
              <a:rPr lang="en-US"/>
              <a:t>Community</a:t>
            </a:r>
          </a:p>
          <a:p>
            <a:endParaRPr lang="en-US"/>
          </a:p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/>
              <a:t>Knowledge</a:t>
            </a:r>
          </a:p>
          <a:p>
            <a:r>
              <a:rPr lang="en-US"/>
              <a:t>Career</a:t>
            </a:r>
          </a:p>
          <a:p>
            <a:r>
              <a:rPr lang="en-US"/>
              <a:t>Fame</a:t>
            </a:r>
          </a:p>
          <a:p>
            <a:r>
              <a:rPr lang="en-US"/>
              <a:t>Fortune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6149442"/>
      </p:ext>
    </p:extLst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Goals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Understand your issues</a:t>
            </a:r>
          </a:p>
          <a:p>
            <a:r>
              <a:rPr lang="en-US" dirty="0"/>
              <a:t>Clarify your intentions</a:t>
            </a:r>
          </a:p>
          <a:p>
            <a:r>
              <a:rPr lang="en-US" dirty="0"/>
              <a:t>Watch them work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040324"/>
      </p:ext>
    </p:extLst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Balance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/>
              <a:t>Sound</a:t>
            </a:r>
          </a:p>
          <a:p>
            <a:pPr lvl="1"/>
            <a:r>
              <a:rPr lang="en-US"/>
              <a:t>Wind chimes</a:t>
            </a:r>
          </a:p>
          <a:p>
            <a:pPr lvl="1"/>
            <a:r>
              <a:rPr lang="en-US"/>
              <a:t>Water</a:t>
            </a:r>
          </a:p>
          <a:p>
            <a:pPr lvl="1"/>
            <a:r>
              <a:rPr lang="en-US"/>
              <a:t>Music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/>
              <a:t>Sight</a:t>
            </a:r>
          </a:p>
          <a:p>
            <a:pPr lvl="1"/>
            <a:r>
              <a:rPr lang="en-US"/>
              <a:t>Mirrors</a:t>
            </a:r>
          </a:p>
          <a:p>
            <a:pPr lvl="1"/>
            <a:r>
              <a:rPr lang="en-US"/>
              <a:t>Plants</a:t>
            </a:r>
          </a:p>
          <a:p>
            <a:pPr lvl="1"/>
            <a:r>
              <a:rPr lang="en-US"/>
              <a:t>Precious things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638907"/>
      </p:ext>
    </p:extLst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143" y="2936224"/>
            <a:ext cx="2285714" cy="2285714"/>
          </a:xfrm>
        </p:spPr>
      </p:pic>
    </p:spTree>
    <p:extLst>
      <p:ext uri="{BB962C8B-B14F-4D97-AF65-F5344CB8AC3E}">
        <p14:creationId xmlns:p14="http://schemas.microsoft.com/office/powerpoint/2010/main" val="15781806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/>
              <a:t>Air quality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/>
          </p:nvPr>
        </p:nvGraphicFramePr>
        <p:xfrm>
          <a:off x="1555663" y="1905000"/>
          <a:ext cx="9037638" cy="3508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79428654"/>
      </p:ext>
    </p:extLst>
  </p:cSld>
  <p:clrMapOvr>
    <a:masterClrMapping/>
  </p:clrMapOvr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-BookINDDs xmlns="77becc8e-7285-40d5-b8ce-a40dd94f244c"/>
    <Notes0 xmlns="86983467-61e0-4d79-9d88-8ccc23b81f9f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FF3E616-491F-4EBC-AA94-26465C782C59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77becc8e-7285-40d5-b8ce-a40dd94f244c"/>
    <ds:schemaRef ds:uri="86983467-61e0-4d79-9d88-8ccc23b81f9f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306E03DE-F30D-4B47-9395-23882E22CE8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3FDCD4C-59D8-4CDE-932B-3FC1C3E3006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becc8e-7285-40d5-b8ce-a40dd94f244c"/>
    <ds:schemaRef ds:uri="86983467-61e0-4d79-9d88-8ccc23b81f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TC104033925[[fn=Droplet]]</Template>
  <TotalTime>13</TotalTime>
  <Words>171</Words>
  <Application>Microsoft Office PowerPoint</Application>
  <PresentationFormat>Widescreen</PresentationFormat>
  <Paragraphs>48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Tw Cen MT</vt:lpstr>
      <vt:lpstr>Droplet</vt:lpstr>
      <vt:lpstr>Harmony in Your Home</vt:lpstr>
      <vt:lpstr>Principles</vt:lpstr>
      <vt:lpstr>Energy</vt:lpstr>
      <vt:lpstr>Life Areas</vt:lpstr>
      <vt:lpstr>Goals</vt:lpstr>
      <vt:lpstr>Balance</vt:lpstr>
      <vt:lpstr>Questions</vt:lpstr>
      <vt:lpstr>Air quality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Harmony in Your Home</dc:title>
  <dc:creator>Teacher</dc:creator>
  <cp:lastModifiedBy>Χρυσα Μαλαπέτσα</cp:lastModifiedBy>
  <cp:revision>2</cp:revision>
  <dcterms:created xsi:type="dcterms:W3CDTF">2013-08-22T04:02:48Z</dcterms:created>
  <dcterms:modified xsi:type="dcterms:W3CDTF">2018-08-27T16:31:10Z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0x0101001E206728FAA86945B8C7133531283981</vt:lpwstr>
  </property>
</Properties>
</file>