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69" r:id="rId6"/>
    <p:sldId id="270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82324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4193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</a:t>
            </a:r>
            <a:endParaRPr lang="el-G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BE60449-3241-4C8D-9FBB-6054BF31CF4E}"/>
              </a:ext>
            </a:extLst>
          </p:cNvPr>
          <p:cNvGrpSpPr/>
          <p:nvPr/>
        </p:nvGrpSpPr>
        <p:grpSpPr>
          <a:xfrm>
            <a:off x="3120444" y="3055513"/>
            <a:ext cx="3542763" cy="3457979"/>
            <a:chOff x="3120444" y="3055513"/>
            <a:chExt cx="3542763" cy="3457979"/>
          </a:xfrm>
        </p:grpSpPr>
        <p:sp>
          <p:nvSpPr>
            <p:cNvPr id="2" name="Cloud 1">
              <a:extLst>
                <a:ext uri="{FF2B5EF4-FFF2-40B4-BE49-F238E27FC236}">
                  <a16:creationId xmlns:a16="http://schemas.microsoft.com/office/drawing/2014/main" id="{CC636E76-6155-41CD-8D46-B67455E914CD}"/>
                </a:ext>
              </a:extLst>
            </p:cNvPr>
            <p:cNvSpPr/>
            <p:nvPr/>
          </p:nvSpPr>
          <p:spPr>
            <a:xfrm>
              <a:off x="4105408" y="4984126"/>
              <a:ext cx="2372395" cy="1529366"/>
            </a:xfrm>
            <a:prstGeom prst="cloud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Reading</a:t>
              </a:r>
              <a:endParaRPr lang="el-GR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id="{5B1BF499-41C5-4D53-8CF9-708EC7801078}"/>
                </a:ext>
              </a:extLst>
            </p:cNvPr>
            <p:cNvSpPr/>
            <p:nvPr/>
          </p:nvSpPr>
          <p:spPr>
            <a:xfrm rot="10800000" flipV="1">
              <a:off x="5291607" y="3969913"/>
              <a:ext cx="1371600" cy="1828800"/>
            </a:xfrm>
            <a:prstGeom prst="moon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Sleep</a:t>
              </a: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" name="Heart 6">
              <a:extLst>
                <a:ext uri="{FF2B5EF4-FFF2-40B4-BE49-F238E27FC236}">
                  <a16:creationId xmlns:a16="http://schemas.microsoft.com/office/drawing/2014/main" id="{616503E2-FC51-4DE3-A781-3F57B279ED0B}"/>
                </a:ext>
              </a:extLst>
            </p:cNvPr>
            <p:cNvSpPr/>
            <p:nvPr/>
          </p:nvSpPr>
          <p:spPr>
            <a:xfrm>
              <a:off x="4492044" y="3055513"/>
              <a:ext cx="1828800" cy="1828800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Family</a:t>
              </a: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" name="Sun 5">
              <a:extLst>
                <a:ext uri="{FF2B5EF4-FFF2-40B4-BE49-F238E27FC236}">
                  <a16:creationId xmlns:a16="http://schemas.microsoft.com/office/drawing/2014/main" id="{87C6923B-7822-4176-8E63-074E1B194D07}"/>
                </a:ext>
              </a:extLst>
            </p:cNvPr>
            <p:cNvSpPr/>
            <p:nvPr/>
          </p:nvSpPr>
          <p:spPr>
            <a:xfrm>
              <a:off x="3120444" y="3255135"/>
              <a:ext cx="2743200" cy="2743200"/>
            </a:xfrm>
            <a:prstGeom prst="sun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Nature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8384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Spend Your Time Wisely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600200"/>
          <a:ext cx="10972800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933979987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574331045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3389720144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Effect of</a:t>
                      </a:r>
                      <a:r>
                        <a:rPr lang="en-US" baseline="0" dirty="0"/>
                        <a:t> Focused Activity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05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Minutes/Day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Hours Saved/Week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21015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Paper documents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9625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74171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Calendar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081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301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D83AF9-5883-4908-BAB3-8D7C9ED63EC9}">
  <ds:schemaRefs>
    <ds:schemaRef ds:uri="b4863681-c067-4c62-bc75-95bf3ac03d16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F307853D-FDFC-48E6-9875-8376106C0F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829</TotalTime>
  <Words>29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PowerPoint Presentation</vt:lpstr>
      <vt:lpstr>PowerPoint Presentation</vt:lpstr>
      <vt:lpstr>Air quality</vt:lpstr>
      <vt:lpstr>Group</vt:lpstr>
      <vt:lpstr>Spend Your Time Wisely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Χρυσα Μαλαπέτσα</cp:lastModifiedBy>
  <cp:revision>2</cp:revision>
  <dcterms:created xsi:type="dcterms:W3CDTF">2010-04-07T18:09:45Z</dcterms:created>
  <dcterms:modified xsi:type="dcterms:W3CDTF">2018-08-03T13:11:29Z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