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sldIdLst>
    <p:sldId id="256" r:id="rId5"/>
    <p:sldId id="260" r:id="rId6"/>
    <p:sldId id="257" r:id="rId7"/>
    <p:sldId id="258" r:id="rId8"/>
    <p:sldId id="259" r:id="rId9"/>
  </p:sldIdLst>
  <p:sldSz cx="9144000" cy="6858000" type="overhead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C20B79AB-3230-4102-8CB2-C00EA02EAB36}"/>
    <pc:docChg chg="custSel modSld">
      <pc:chgData name="Labtech Κέντρα Πληροφορικής" userId="2b515243a9b2ddc6" providerId="LiveId" clId="{C20B79AB-3230-4102-8CB2-C00EA02EAB36}" dt="2019-09-23T08:08:58.227" v="1" actId="27636"/>
      <pc:docMkLst>
        <pc:docMk/>
      </pc:docMkLst>
      <pc:sldChg chg="modSp">
        <pc:chgData name="Labtech Κέντρα Πληροφορικής" userId="2b515243a9b2ddc6" providerId="LiveId" clId="{C20B79AB-3230-4102-8CB2-C00EA02EAB36}" dt="2019-09-23T08:08:58.227" v="1" actId="27636"/>
        <pc:sldMkLst>
          <pc:docMk/>
          <pc:sldMk cId="2774180274" sldId="257"/>
        </pc:sldMkLst>
        <pc:spChg chg="mod">
          <ac:chgData name="Labtech Κέντρα Πληροφορικής" userId="2b515243a9b2ddc6" providerId="LiveId" clId="{C20B79AB-3230-4102-8CB2-C00EA02EAB36}" dt="2019-09-23T08:08:58.227" v="1" actId="27636"/>
          <ac:spMkLst>
            <pc:docMk/>
            <pc:sldMk cId="2774180274" sldId="257"/>
            <ac:spMk id="11" creationId="{00000000-0000-0000-0000-000000000000}"/>
          </ac:spMkLst>
        </pc:spChg>
        <pc:spChg chg="mod">
          <ac:chgData name="Labtech Κέντρα Πληροφορικής" userId="2b515243a9b2ddc6" providerId="LiveId" clId="{C20B79AB-3230-4102-8CB2-C00EA02EAB36}" dt="2019-09-23T08:08:58.225" v="0" actId="27636"/>
          <ac:spMkLst>
            <pc:docMk/>
            <pc:sldMk cId="2774180274" sldId="257"/>
            <ac:spMk id="1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57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6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32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43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39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61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15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0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8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9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06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5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5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8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99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51A9020-1F3C-41B4-8BF0-1C89C8D9E271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191" y="3583238"/>
            <a:ext cx="1028615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95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What will you do this summer?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310D0C-4977-4D99-BC02-79C38BAA33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4B1079-30EB-4EA1-B15A-E8B13D0DD6C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86983467-61e0-4d79-9d88-8ccc23b81f9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D9FBB7A-9DA7-4A2A-B6C3-0C2F868E0D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361</TotalTime>
  <Words>85</Words>
  <Application>Microsoft Office PowerPoint</Application>
  <PresentationFormat>Overhead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this summer?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Planning</dc:title>
  <dc:creator>Labtech</dc:creator>
  <cp:lastModifiedBy>exams</cp:lastModifiedBy>
  <cp:revision>1</cp:revision>
  <dcterms:created xsi:type="dcterms:W3CDTF">2013-08-21T21:39:23Z</dcterms:created>
  <dcterms:modified xsi:type="dcterms:W3CDTF">2019-09-23T08:09:10Z</dcterms:modified>
  <cp:contentStatus>In Progress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