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812" r:id="rId4"/>
  </p:sldMasterIdLst>
  <p:notesMasterIdLst>
    <p:notesMasterId r:id="rId16"/>
  </p:notesMasterIdLst>
  <p:handoutMasterIdLst>
    <p:handoutMasterId r:id="rId17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5" r:id="rId12"/>
    <p:sldId id="266" r:id="rId13"/>
    <p:sldId id="268" r:id="rId14"/>
    <p:sldId id="267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374E5F"/>
    <a:srgbClr val="A6BCCC"/>
    <a:srgbClr val="000000"/>
    <a:srgbClr val="FFFFCC"/>
    <a:srgbClr val="CC0000"/>
    <a:srgbClr val="000066"/>
    <a:srgbClr val="FFCC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015" autoAdjust="0"/>
    <p:restoredTop sz="84590" autoAdjust="0"/>
  </p:normalViewPr>
  <p:slideViewPr>
    <p:cSldViewPr>
      <p:cViewPr varScale="1">
        <p:scale>
          <a:sx n="73" d="100"/>
          <a:sy n="73" d="100"/>
        </p:scale>
        <p:origin x="96" y="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btech Κέντρα Πληροφορικής" userId="2b515243a9b2ddc6" providerId="LiveId" clId="{6C3E04FB-3D40-4B75-9D23-2E63E0250DA3}"/>
    <pc:docChg chg="custSel addSld delSld modSld">
      <pc:chgData name="Labtech Κέντρα Πληροφορικής" userId="2b515243a9b2ddc6" providerId="LiveId" clId="{6C3E04FB-3D40-4B75-9D23-2E63E0250DA3}" dt="2019-09-23T07:54:53.751" v="9"/>
      <pc:docMkLst>
        <pc:docMk/>
      </pc:docMkLst>
      <pc:sldChg chg="addSp modSp">
        <pc:chgData name="Labtech Κέντρα Πληροφορικής" userId="2b515243a9b2ddc6" providerId="LiveId" clId="{6C3E04FB-3D40-4B75-9D23-2E63E0250DA3}" dt="2019-09-23T07:51:03.915" v="1" actId="27636"/>
        <pc:sldMkLst>
          <pc:docMk/>
          <pc:sldMk cId="0" sldId="257"/>
        </pc:sldMkLst>
        <pc:spChg chg="add mod">
          <ac:chgData name="Labtech Κέντρα Πληροφορικής" userId="2b515243a9b2ddc6" providerId="LiveId" clId="{6C3E04FB-3D40-4B75-9D23-2E63E0250DA3}" dt="2019-09-23T07:51:03.876" v="0"/>
          <ac:spMkLst>
            <pc:docMk/>
            <pc:sldMk cId="0" sldId="257"/>
            <ac:spMk id="2" creationId="{FD42FF46-C5B0-479E-BF55-317811D0E267}"/>
          </ac:spMkLst>
        </pc:spChg>
        <pc:spChg chg="mod">
          <ac:chgData name="Labtech Κέντρα Πληροφορικής" userId="2b515243a9b2ddc6" providerId="LiveId" clId="{6C3E04FB-3D40-4B75-9D23-2E63E0250DA3}" dt="2019-09-23T07:51:03.915" v="1" actId="27636"/>
          <ac:spMkLst>
            <pc:docMk/>
            <pc:sldMk cId="0" sldId="257"/>
            <ac:spMk id="5128" creationId="{00000000-0000-0000-0000-000000000000}"/>
          </ac:spMkLst>
        </pc:spChg>
      </pc:sldChg>
      <pc:sldChg chg="modTransition">
        <pc:chgData name="Labtech Κέντρα Πληροφορικής" userId="2b515243a9b2ddc6" providerId="LiveId" clId="{6C3E04FB-3D40-4B75-9D23-2E63E0250DA3}" dt="2019-09-23T07:54:53.751" v="9"/>
        <pc:sldMkLst>
          <pc:docMk/>
          <pc:sldMk cId="0" sldId="266"/>
        </pc:sldMkLst>
      </pc:sldChg>
      <pc:sldChg chg="del">
        <pc:chgData name="Labtech Κέντρα Πληροφορικής" userId="2b515243a9b2ddc6" providerId="LiveId" clId="{6C3E04FB-3D40-4B75-9D23-2E63E0250DA3}" dt="2019-09-23T07:51:16.719" v="2" actId="2696"/>
        <pc:sldMkLst>
          <pc:docMk/>
          <pc:sldMk cId="0" sldId="268"/>
        </pc:sldMkLst>
      </pc:sldChg>
      <pc:sldChg chg="add setBg">
        <pc:chgData name="Labtech Κέντρα Πληροφορικής" userId="2b515243a9b2ddc6" providerId="LiveId" clId="{6C3E04FB-3D40-4B75-9D23-2E63E0250DA3}" dt="2019-09-23T07:54:48.352" v="8"/>
        <pc:sldMkLst>
          <pc:docMk/>
          <pc:sldMk cId="2881357137" sldId="268"/>
        </pc:sldMkLst>
      </pc:sldChg>
      <pc:sldChg chg="del">
        <pc:chgData name="Labtech Κέντρα Πληροφορικής" userId="2b515243a9b2ddc6" providerId="LiveId" clId="{6C3E04FB-3D40-4B75-9D23-2E63E0250DA3}" dt="2019-09-23T07:51:16.722" v="3" actId="2696"/>
        <pc:sldMkLst>
          <pc:docMk/>
          <pc:sldMk cId="4207422652" sldId="269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FC214389-F4DA-4DAF-9B29-D8DE5056696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300117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 dirty="0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1508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AF030BD-BC74-44B8-90FA-E3F7015DB404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8958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4220462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2229889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57647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459C-60CE-4756-80B8-DC516B1118AF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522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7342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4090739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4012271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B047A-B30F-4241-A82B-F4F5629E5D80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1918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48DB-1D2F-4BBF-A6AB-4A7F8376B1CB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76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982875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947394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20000"/>
                <a:lumOff val="80000"/>
              </a:schemeClr>
            </a:gs>
            <a:gs pos="100000">
              <a:schemeClr val="accent3">
                <a:lumMod val="7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468526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  <p:sldLayoutId id="214748382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tx1"/>
        </a:buClr>
        <a:buSzPct val="80000"/>
        <a:buFont typeface="Corbe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 dirty="0">
                <a:solidFill>
                  <a:schemeClr val="accent3">
                    <a:lumMod val="75000"/>
                  </a:schemeClr>
                </a:solidFill>
              </a:rPr>
              <a:t>Company Meeting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pattFill prst="horzBrick">
          <a:fgClr>
            <a:srgbClr val="C0000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Head Count</a:t>
            </a:r>
            <a:endParaRPr lang="en-US" dirty="0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Goals</a:t>
            </a:r>
            <a:endParaRPr lang="en-US" dirty="0"/>
          </a:p>
          <a:p>
            <a:r>
              <a:rPr lang="en-US" altLang="x-none" dirty="0"/>
              <a:t>Results</a:t>
            </a:r>
          </a:p>
        </p:txBody>
      </p:sp>
    </p:spTree>
    <p:extLst>
      <p:ext uri="{BB962C8B-B14F-4D97-AF65-F5344CB8AC3E}">
        <p14:creationId xmlns:p14="http://schemas.microsoft.com/office/powerpoint/2010/main" val="2881357137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Goals for the Coming Year</a:t>
            </a:r>
            <a:endParaRPr lang="en-US" dirty="0"/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Strategic undertakings</a:t>
            </a:r>
            <a:endParaRPr lang="en-US" dirty="0"/>
          </a:p>
          <a:p>
            <a:r>
              <a:rPr lang="en-US" altLang="x-none" dirty="0"/>
              <a:t>Financial goals</a:t>
            </a:r>
          </a:p>
          <a:p>
            <a:r>
              <a:rPr lang="en-US" altLang="x-none" dirty="0"/>
              <a:t>Other key efforts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Agenda</a:t>
            </a:r>
            <a:endParaRPr lang="en-US" dirty="0"/>
          </a:p>
        </p:txBody>
      </p:sp>
      <p:sp>
        <p:nvSpPr>
          <p:cNvPr id="5128" name="Rectangle 8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x-none" sz="2600" dirty="0"/>
              <a:t>Review of key objectives</a:t>
            </a:r>
            <a:endParaRPr lang="en-US" dirty="0"/>
          </a:p>
          <a:p>
            <a:r>
              <a:rPr lang="en-US" altLang="x-none" sz="2600" dirty="0"/>
              <a:t>How did we do?</a:t>
            </a:r>
          </a:p>
          <a:p>
            <a:r>
              <a:rPr lang="en-US" altLang="x-none" sz="2600" dirty="0"/>
              <a:t>Organizational overview</a:t>
            </a:r>
          </a:p>
          <a:p>
            <a:r>
              <a:rPr lang="en-US" altLang="x-none" sz="2600" dirty="0"/>
              <a:t>Top issues facing the company</a:t>
            </a:r>
          </a:p>
          <a:p>
            <a:r>
              <a:rPr lang="en-US" altLang="x-none" sz="2600" dirty="0"/>
              <a:t>Review of our progress</a:t>
            </a:r>
          </a:p>
          <a:p>
            <a:r>
              <a:rPr lang="en-US" altLang="x-none" sz="2600" dirty="0"/>
              <a:t>Key spending areas</a:t>
            </a:r>
          </a:p>
          <a:p>
            <a:r>
              <a:rPr lang="en-US" altLang="x-none" sz="2600" dirty="0"/>
              <a:t>Head count</a:t>
            </a:r>
          </a:p>
          <a:p>
            <a:r>
              <a:rPr lang="en-US" altLang="x-none" sz="2600" dirty="0"/>
              <a:t>Goals for the coming year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D42FF46-C5B0-479E-BF55-317811D0E267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Review of Key Objectives</a:t>
            </a:r>
            <a:endParaRPr lang="en-US" dirty="0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What makes our company unique</a:t>
            </a:r>
            <a:endParaRPr lang="en-US"/>
          </a:p>
          <a:p>
            <a:r>
              <a:rPr lang="en-US" altLang="x-none"/>
              <a:t>What makes our company successful</a:t>
            </a:r>
          </a:p>
          <a:p>
            <a:r>
              <a:rPr lang="en-US" altLang="x-none"/>
              <a:t>Our shared vision</a:t>
            </a:r>
          </a:p>
          <a:p>
            <a:r>
              <a:rPr lang="en-US" altLang="x-none"/>
              <a:t>Key undertakings of the past year</a:t>
            </a:r>
            <a:endParaRPr lang="en-US" altLang="x-none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How Did We Do?</a:t>
            </a:r>
            <a:endParaRPr lang="en-US" dirty="0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Department heads will give an overview of their performance against their objectives</a:t>
            </a:r>
            <a:endParaRPr lang="en-US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Organizational Overview</a:t>
            </a:r>
            <a:endParaRPr lang="en-US" dirty="0"/>
          </a:p>
        </p:txBody>
      </p:sp>
      <p:sp>
        <p:nvSpPr>
          <p:cNvPr id="8200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x-none" dirty="0"/>
              <a:t>Review of changes</a:t>
            </a:r>
          </a:p>
          <a:p>
            <a:r>
              <a:rPr lang="en-US" altLang="x-none" dirty="0"/>
              <a:t>Introduction of new managers</a:t>
            </a:r>
            <a:endParaRPr lang="en-US" dirty="0"/>
          </a:p>
          <a:p>
            <a:r>
              <a:rPr lang="en-US" altLang="x-none" dirty="0"/>
              <a:t>Changes still to come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B05FE05-59F7-41B6-9169-B631EAEFAB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Organizational Overview</a:t>
            </a:r>
            <a:endParaRPr lang="en-US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Top Issues Facing the Company</a:t>
            </a:r>
            <a:endParaRPr lang="en-US" dirty="0"/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External industry pressures</a:t>
            </a:r>
          </a:p>
          <a:p>
            <a:r>
              <a:rPr lang="en-US" altLang="x-none" dirty="0"/>
              <a:t>External customer issues</a:t>
            </a:r>
          </a:p>
          <a:p>
            <a:r>
              <a:rPr lang="en-US" altLang="x-none" dirty="0"/>
              <a:t>High profile internal issues</a:t>
            </a:r>
            <a:endParaRPr lang="en-US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Review of Our</a:t>
            </a:r>
            <a:r>
              <a:rPr lang="en-US" altLang="x-none" baseline="0" dirty="0"/>
              <a:t> Progress</a:t>
            </a:r>
            <a:endParaRPr lang="en-US" dirty="0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Financial</a:t>
            </a:r>
            <a:endParaRPr lang="en-US" dirty="0"/>
          </a:p>
          <a:p>
            <a:r>
              <a:rPr lang="en-US" altLang="x-none" dirty="0"/>
              <a:t>Competitive</a:t>
            </a:r>
          </a:p>
          <a:p>
            <a:r>
              <a:rPr lang="en-US" altLang="x-none" dirty="0"/>
              <a:t>Customer</a:t>
            </a:r>
            <a:r>
              <a:rPr lang="en-US" altLang="x-none" baseline="0" dirty="0"/>
              <a:t> retention</a:t>
            </a:r>
            <a:endParaRPr lang="en-US" altLang="x-none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Key Spending Areas</a:t>
            </a:r>
            <a:endParaRPr lang="en-US" dirty="0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R&amp;D</a:t>
            </a:r>
            <a:endParaRPr lang="en-US" dirty="0"/>
          </a:p>
          <a:p>
            <a:r>
              <a:rPr lang="en-US" altLang="x-none" dirty="0"/>
              <a:t>Sales and marketing</a:t>
            </a:r>
          </a:p>
          <a:p>
            <a:r>
              <a:rPr lang="en-US" altLang="x-none" dirty="0"/>
              <a:t>General and administration</a:t>
            </a:r>
          </a:p>
          <a:p>
            <a:r>
              <a:rPr lang="en-US" altLang="x-none" dirty="0"/>
              <a:t>Areas of improvement</a:t>
            </a:r>
          </a:p>
          <a:p>
            <a:r>
              <a:rPr lang="en-US" altLang="x-none" dirty="0"/>
              <a:t>Areas needing attention/caution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02E3373-21A4-462A-B423-CA722FA1E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Key Spending Areas</a:t>
            </a:r>
            <a:endParaRPr lang="en-US" dirty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Head Count</a:t>
            </a:r>
            <a:endParaRPr lang="en-US" dirty="0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Goals</a:t>
            </a:r>
            <a:endParaRPr lang="en-US" dirty="0"/>
          </a:p>
          <a:p>
            <a:r>
              <a:rPr lang="en-US" altLang="x-none" dirty="0"/>
              <a:t>Results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ACC63D00-1EE0-4159-BF5A-6FF02000B710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Stage-BookINDDs xmlns="77becc8e-7285-40d5-b8ce-a40dd94f244c"/>
    <Notes0 xmlns="86983467-61e0-4d79-9d88-8ccc23b81f9f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0B819FB-9154-403B-A392-7FF8E374AEA4}">
  <ds:schemaRefs>
    <ds:schemaRef ds:uri="http://purl.org/dc/elements/1.1/"/>
    <ds:schemaRef ds:uri="http://schemas.microsoft.com/office/2006/metadata/properties"/>
    <ds:schemaRef ds:uri="77becc8e-7285-40d5-b8ce-a40dd94f244c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86983467-61e0-4d79-9d88-8ccc23b81f9f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53B5905B-E867-4762-B434-CEC3A4C3874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becc8e-7285-40d5-b8ce-a40dd94f244c"/>
    <ds:schemaRef ds:uri="86983467-61e0-4d79-9d88-8ccc23b81f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7A60EC7-EC0E-46FC-955F-B62825E121A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Basis</Template>
  <TotalTime>503</TotalTime>
  <Words>154</Words>
  <Application>Microsoft Office PowerPoint</Application>
  <PresentationFormat>Widescreen</PresentationFormat>
  <Paragraphs>47</Paragraphs>
  <Slides>11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Corbel</vt:lpstr>
      <vt:lpstr>Times New Roman</vt:lpstr>
      <vt:lpstr>Basis</vt:lpstr>
      <vt:lpstr>Company Meeting</vt:lpstr>
      <vt:lpstr>Agenda</vt:lpstr>
      <vt:lpstr>Review of Key Objectives</vt:lpstr>
      <vt:lpstr>How Did We Do?</vt:lpstr>
      <vt:lpstr>Organizational Overview</vt:lpstr>
      <vt:lpstr>Top Issues Facing the Company</vt:lpstr>
      <vt:lpstr>Review of Our Progress</vt:lpstr>
      <vt:lpstr>Key Spending Areas</vt:lpstr>
      <vt:lpstr>Head Count</vt:lpstr>
      <vt:lpstr>Head Count</vt:lpstr>
      <vt:lpstr>Goals for the Coming Year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Company Meeting</dc:title>
  <dc:creator>Labtech</dc:creator>
  <cp:lastModifiedBy>exams</cp:lastModifiedBy>
  <cp:revision>4</cp:revision>
  <cp:lastPrinted>1601-01-01T00:00:00Z</cp:lastPrinted>
  <dcterms:created xsi:type="dcterms:W3CDTF">2006-04-24T23:46:38Z</dcterms:created>
  <dcterms:modified xsi:type="dcterms:W3CDTF">2019-09-23T07:55:11Z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TC062578591033</vt:lpwstr>
  </property>
  <property fmtid="{D5CDD505-2E9C-101B-9397-08002B2CF9AE}" pid="3" name="Stage">
    <vt:lpwstr>AU Review</vt:lpwstr>
  </property>
  <property fmtid="{D5CDD505-2E9C-101B-9397-08002B2CF9AE}" pid="4" name="ContentTypeId">
    <vt:lpwstr>0x0101001E206728FAA86945B8C7133531283981</vt:lpwstr>
  </property>
</Properties>
</file>