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9144000"/>
  <p:custShowLst>
    <p:custShow name="Overview" id="0">
      <p:sldLst>
        <p:sld r:id="rId7"/>
        <p:sld r:id="rId8"/>
        <p:sld r:id="rId9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87" d="100"/>
          <a:sy n="87" d="100"/>
        </p:scale>
        <p:origin x="6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93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  <p:sldLayoutId id="214748366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Annual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/>
              <a:t>Board of Directors</a:t>
            </a:r>
            <a:endParaRPr lang="en-US" dirty="0"/>
          </a:p>
          <a:p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919083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Goals for 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4064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Summary of key successes/challenges</a:t>
            </a:r>
            <a:endParaRPr lang="en-US"/>
          </a:p>
          <a:p>
            <a:r>
              <a:rPr lang="en-US" altLang="x-none"/>
              <a:t>Reiteration of key goals</a:t>
            </a:r>
          </a:p>
          <a:p>
            <a:r>
              <a:rPr lang="en-US" altLang="x-none"/>
              <a:t>Thanks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24668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/>
          </a:p>
          <a:p>
            <a:r>
              <a:rPr lang="en-US" altLang="x-none"/>
              <a:t>How did we do?</a:t>
            </a:r>
          </a:p>
          <a:p>
            <a:r>
              <a:rPr lang="en-US" altLang="x-none"/>
              <a:t>Organizational overview</a:t>
            </a:r>
          </a:p>
          <a:p>
            <a:r>
              <a:rPr lang="en-US" altLang="x-none"/>
              <a:t>Top issues facing the company</a:t>
            </a:r>
          </a:p>
          <a:p>
            <a:r>
              <a:rPr lang="en-US" altLang="x-none"/>
              <a:t>Review of our progress</a:t>
            </a:r>
          </a:p>
          <a:p>
            <a:r>
              <a:rPr lang="en-US" altLang="x-none"/>
              <a:t>Key spending areas</a:t>
            </a:r>
          </a:p>
          <a:p>
            <a:r>
              <a:rPr lang="en-US" altLang="x-none"/>
              <a:t>Head count</a:t>
            </a:r>
          </a:p>
          <a:p>
            <a:r>
              <a:rPr lang="en-US" altLang="x-none"/>
              <a:t>Goals for the coming year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6880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What makes our company unique</a:t>
            </a:r>
            <a:endParaRPr lang="en-US"/>
          </a:p>
          <a:p>
            <a:r>
              <a:rPr lang="en-US" altLang="x-none"/>
              <a:t>What makes our company successful</a:t>
            </a:r>
          </a:p>
          <a:p>
            <a:r>
              <a:rPr lang="en-US" altLang="x-none"/>
              <a:t>Our shared vision</a:t>
            </a:r>
          </a:p>
          <a:p>
            <a:r>
              <a:rPr lang="en-US" altLang="x-none"/>
              <a:t>Key undertakings of the past year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11069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Department heads will give an overview of their performance against their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43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/>
              <a:t>Review of changes</a:t>
            </a:r>
          </a:p>
          <a:p>
            <a:r>
              <a:rPr lang="en-US" altLang="x-none"/>
              <a:t>Introduction of new managers</a:t>
            </a:r>
            <a:endParaRPr lang="en-US"/>
          </a:p>
          <a:p>
            <a:r>
              <a:rPr lang="en-US" altLang="x-none"/>
              <a:t>Changes still to come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158860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External industry pressures</a:t>
            </a:r>
          </a:p>
          <a:p>
            <a:r>
              <a:rPr lang="en-US" altLang="x-none"/>
              <a:t>External customer issues</a:t>
            </a:r>
          </a:p>
          <a:p>
            <a:r>
              <a:rPr lang="en-US" altLang="x-none"/>
              <a:t>High profile internal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79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Our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Financial</a:t>
            </a:r>
            <a:endParaRPr lang="en-US"/>
          </a:p>
          <a:p>
            <a:r>
              <a:rPr lang="en-US" altLang="x-none"/>
              <a:t>Competitive</a:t>
            </a:r>
          </a:p>
          <a:p>
            <a:r>
              <a:rPr lang="en-US" altLang="x-none"/>
              <a:t>Customer retention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84648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R&amp;D</a:t>
            </a:r>
            <a:endParaRPr lang="en-US"/>
          </a:p>
          <a:p>
            <a:r>
              <a:rPr lang="en-US" altLang="x-none"/>
              <a:t>Sales and marketing</a:t>
            </a:r>
          </a:p>
          <a:p>
            <a:r>
              <a:rPr lang="en-US" altLang="x-none"/>
              <a:t>General and administration</a:t>
            </a:r>
          </a:p>
          <a:p>
            <a:r>
              <a:rPr lang="en-US" altLang="x-none"/>
              <a:t>Areas of improvement</a:t>
            </a:r>
          </a:p>
          <a:p>
            <a:r>
              <a:rPr lang="en-US" altLang="x-none"/>
              <a:t>Areas needing attention/caution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79496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18088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7FA8A6-F314-4B5F-B95E-0A4182118046}">
  <ds:schemaRefs>
    <ds:schemaRef ds:uri="http://schemas.microsoft.com/office/2006/metadata/properties"/>
    <ds:schemaRef ds:uri="http://schemas.microsoft.com/office/infopath/2007/PartnerControls"/>
    <ds:schemaRef ds:uri="77becc8e-7285-40d5-b8ce-a40dd94f244c"/>
    <ds:schemaRef ds:uri="86983467-61e0-4d79-9d88-8ccc23b81f9f"/>
  </ds:schemaRefs>
</ds:datastoreItem>
</file>

<file path=customXml/itemProps2.xml><?xml version="1.0" encoding="utf-8"?>
<ds:datastoreItem xmlns:ds="http://schemas.openxmlformats.org/officeDocument/2006/customXml" ds:itemID="{86E79E26-7A73-4203-A1DD-A7BCC33655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2169AF2-E748-4207-BDBB-A4B909B5AB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</TotalTime>
  <Words>160</Words>
  <Application>Microsoft Office PowerPoint</Application>
  <PresentationFormat>Widescreen</PresentationFormat>
  <Paragraphs>47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  <vt:variant>
        <vt:lpstr>Custom Shows</vt:lpstr>
      </vt:variant>
      <vt:variant>
        <vt:i4>1</vt:i4>
      </vt:variant>
    </vt:vector>
  </HeadingPairs>
  <TitlesOfParts>
    <vt:vector size="16" baseType="lpstr">
      <vt:lpstr>Arial</vt:lpstr>
      <vt:lpstr>Century Gothic</vt:lpstr>
      <vt:lpstr>Wingdings 3</vt:lpstr>
      <vt:lpstr>Slice</vt:lpstr>
      <vt:lpstr>Annual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  <vt:lpstr>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Meeting</dc:title>
  <dc:creator>Labtech</dc:creator>
  <cp:lastModifiedBy>exams</cp:lastModifiedBy>
  <cp:revision>1</cp:revision>
  <dcterms:created xsi:type="dcterms:W3CDTF">2013-08-22T04:40:53Z</dcterms:created>
  <dcterms:modified xsi:type="dcterms:W3CDTF">2019-09-23T08:19:27Z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