
<file path=[Content_Types].xml><?xml version="1.0" encoding="utf-8"?>
<Types xmlns="http://schemas.openxmlformats.org/package/2006/content-types">
  <Default Extension="emf" ContentType="image/x-em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6" r:id="rId2"/>
    <p:sldId id="271" r:id="rId3"/>
    <p:sldId id="283" r:id="rId4"/>
    <p:sldId id="284" r:id="rId5"/>
    <p:sldId id="258" r:id="rId6"/>
    <p:sldId id="259" r:id="rId7"/>
    <p:sldId id="279" r:id="rId8"/>
    <p:sldId id="281" r:id="rId9"/>
    <p:sldId id="280" r:id="rId10"/>
    <p:sldId id="257" r:id="rId11"/>
    <p:sldId id="275" r:id="rId12"/>
    <p:sldId id="276"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83"/>
            <p14:sldId id="284"/>
            <p14:sldId id="258"/>
            <p14:sldId id="259"/>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214" autoAdjust="0"/>
  </p:normalViewPr>
  <p:slideViewPr>
    <p:cSldViewPr snapToGrid="0">
      <p:cViewPr varScale="1">
        <p:scale>
          <a:sx n="87" d="100"/>
          <a:sy n="87" d="100"/>
        </p:scale>
        <p:origin x="564"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9" d="100"/>
          <a:sy n="69" d="100"/>
        </p:scale>
        <p:origin x="2784"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btech Κέντρα Πληροφορικής" userId="2b515243a9b2ddc6" providerId="LiveId" clId="{13F8FE94-BA26-4657-8C44-E86F22E70028}"/>
    <pc:docChg chg="addSld modSld">
      <pc:chgData name="Labtech Κέντρα Πληροφορικής" userId="2b515243a9b2ddc6" providerId="LiveId" clId="{13F8FE94-BA26-4657-8C44-E86F22E70028}" dt="2019-09-23T07:45:26.866" v="0"/>
      <pc:docMkLst>
        <pc:docMk/>
      </pc:docMkLst>
      <pc:sldChg chg="add">
        <pc:chgData name="Labtech Κέντρα Πληροφορικής" userId="2b515243a9b2ddc6" providerId="LiveId" clId="{13F8FE94-BA26-4657-8C44-E86F22E70028}" dt="2019-09-23T07:45:26.866" v="0"/>
        <pc:sldMkLst>
          <pc:docMk/>
          <pc:sldMk cId="4003769342" sldId="258"/>
        </pc:sldMkLst>
      </pc:sldChg>
      <pc:sldChg chg="add">
        <pc:chgData name="Labtech Κέντρα Πληροφορικής" userId="2b515243a9b2ddc6" providerId="LiveId" clId="{13F8FE94-BA26-4657-8C44-E86F22E70028}" dt="2019-09-23T07:45:26.866" v="0"/>
        <pc:sldMkLst>
          <pc:docMk/>
          <pc:sldMk cId="1687420410" sldId="259"/>
        </pc:sldMkLst>
      </pc:sldChg>
      <pc:sldChg chg="add">
        <pc:chgData name="Labtech Κέντρα Πληροφορικής" userId="2b515243a9b2ddc6" providerId="LiveId" clId="{13F8FE94-BA26-4657-8C44-E86F22E70028}" dt="2019-09-23T07:45:26.866" v="0"/>
        <pc:sldMkLst>
          <pc:docMk/>
          <pc:sldMk cId="1836385701" sldId="283"/>
        </pc:sldMkLst>
      </pc:sldChg>
      <pc:sldChg chg="add">
        <pc:chgData name="Labtech Κέντρα Πληροφορικής" userId="2b515243a9b2ddc6" providerId="LiveId" clId="{13F8FE94-BA26-4657-8C44-E86F22E70028}" dt="2019-09-23T07:45:26.866" v="0"/>
        <pc:sldMkLst>
          <pc:docMk/>
          <pc:sldMk cId="2181925090" sldId="2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9/23/2019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9/23/2019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13</a:t>
            </a:fld>
            <a:endParaRPr lang="en-US"/>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9/23/2019</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0BB81-A028-46F3-B40C-426FB65C2518}"/>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6A9FE4FE-1BD2-4FAD-A08D-777785463C83}"/>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1A1557-76B5-4D40-BC5D-79D5F2C64128}"/>
              </a:ext>
            </a:extLst>
          </p:cNvPr>
          <p:cNvSpPr>
            <a:spLocks noGrp="1"/>
          </p:cNvSpPr>
          <p:nvPr>
            <p:ph type="dt" sz="half" idx="10"/>
          </p:nvPr>
        </p:nvSpPr>
        <p:spPr/>
        <p:txBody>
          <a:bodyPr/>
          <a:lstStyle/>
          <a:p>
            <a:fld id="{9CD86E92-35BF-4B2D-AD53-B0FD8241FD4C}" type="datetimeFigureOut">
              <a:rPr lang="en-US" smtClean="0"/>
              <a:t>9/23/2019</a:t>
            </a:fld>
            <a:endParaRPr lang="en-US"/>
          </a:p>
        </p:txBody>
      </p:sp>
      <p:sp>
        <p:nvSpPr>
          <p:cNvPr id="5" name="Footer Placeholder 4">
            <a:extLst>
              <a:ext uri="{FF2B5EF4-FFF2-40B4-BE49-F238E27FC236}">
                <a16:creationId xmlns:a16="http://schemas.microsoft.com/office/drawing/2014/main" id="{615EF53C-05B9-4DE5-870B-B6BDE4608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8C70D3-5EDD-4617-BE72-9DE695542933}"/>
              </a:ext>
            </a:extLst>
          </p:cNvPr>
          <p:cNvSpPr>
            <a:spLocks noGrp="1"/>
          </p:cNvSpPr>
          <p:nvPr>
            <p:ph type="sldNum" sz="quarter" idx="12"/>
          </p:nvPr>
        </p:nvSpPr>
        <p:spPr/>
        <p:txBody>
          <a:bodyPr/>
          <a:lstStyle/>
          <a:p>
            <a:fld id="{B8900B03-B49A-4654-9887-D95C909E4B3F}" type="slidenum">
              <a:rPr lang="en-US" smtClean="0"/>
              <a:t>‹#›</a:t>
            </a:fld>
            <a:endParaRPr lang="en-US"/>
          </a:p>
        </p:txBody>
      </p:sp>
    </p:spTree>
    <p:extLst>
      <p:ext uri="{BB962C8B-B14F-4D97-AF65-F5344CB8AC3E}">
        <p14:creationId xmlns:p14="http://schemas.microsoft.com/office/powerpoint/2010/main" val="2531441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dirty="0"/>
              <a:t>Edit Master text styles</a:t>
            </a:r>
          </a:p>
          <a:p>
            <a:pPr marL="228600" lvl="0" indent="-228600" algn="l" defTabSz="914400" rtl="0" eaLnBrk="1" latinLnBrk="0" hangingPunct="1">
              <a:lnSpc>
                <a:spcPct val="90000"/>
              </a:lnSpc>
              <a:spcBef>
                <a:spcPct val="30000"/>
              </a:spcBef>
              <a:buFont typeface="Arial" panose="020B0604020202020204" pitchFamily="34" charset="0"/>
              <a:buChar char="•"/>
            </a:pPr>
            <a:r>
              <a:rPr lang="en-US" dirty="0"/>
              <a:t>Second level</a:t>
            </a:r>
          </a:p>
          <a:p>
            <a:pPr marL="685800" lvl="1" indent="-228600" algn="l" defTabSz="914400" rtl="0" eaLnBrk="1" latinLnBrk="0" hangingPunct="1">
              <a:lnSpc>
                <a:spcPct val="90000"/>
              </a:lnSpc>
              <a:spcBef>
                <a:spcPct val="30000"/>
              </a:spcBef>
              <a:buFont typeface="Arial" panose="020B0604020202020204" pitchFamily="34" charset="0"/>
              <a:buChar char="•"/>
            </a:pPr>
            <a:r>
              <a:rPr lang="en-US" dirty="0"/>
              <a:t>Third level</a:t>
            </a:r>
          </a:p>
          <a:p>
            <a:pPr marL="1143000" lvl="2" indent="-228600" algn="l" defTabSz="914400" rtl="0" eaLnBrk="1" latinLnBrk="0" hangingPunct="1">
              <a:lnSpc>
                <a:spcPct val="90000"/>
              </a:lnSpc>
              <a:spcBef>
                <a:spcPct val="30000"/>
              </a:spcBef>
              <a:buFont typeface="Arial" panose="020B0604020202020204" pitchFamily="34" charset="0"/>
              <a:buChar char="•"/>
            </a:pPr>
            <a:r>
              <a:rPr lang="en-US" dirty="0"/>
              <a:t>Fourth level</a:t>
            </a:r>
          </a:p>
          <a:p>
            <a:pPr marL="1600200" lvl="3" indent="-228600" algn="l" defTabSz="914400" rtl="0" eaLnBrk="1" latinLnBrk="0" hangingPunct="1">
              <a:lnSpc>
                <a:spcPct val="90000"/>
              </a:lnSpc>
              <a:spcBef>
                <a:spcPct val="30000"/>
              </a:spcBef>
              <a:buFont typeface="Arial" panose="020B0604020202020204" pitchFamily="34" charset="0"/>
              <a:buChar char="•"/>
            </a:pPr>
            <a:r>
              <a:rPr lang="en-US" dirty="0"/>
              <a:t>Fifth level</a:t>
            </a:r>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9/23/2019</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short-key </a:t>
            </a:r>
            <a:r>
              <a:rPr lang="en-US" dirty="0">
                <a:solidFill>
                  <a:srgbClr val="D24726"/>
                </a:solidFill>
                <a:latin typeface="Segoe UI" panose="020B0502040204020203" pitchFamily="34" charset="0"/>
                <a:cs typeface="Segoe UI" panose="020B0502040204020203" pitchFamily="34" charset="0"/>
              </a:rPr>
              <a:t>Alt-YU</a:t>
            </a:r>
            <a:r>
              <a:rPr lang="en-US" dirty="0">
                <a:solidFill>
                  <a:prstClr val="black">
                    <a:lumMod val="75000"/>
                    <a:lumOff val="25000"/>
                  </a:prstClr>
                </a:solidFill>
                <a:latin typeface="Segoe UI" panose="020B0502040204020203" pitchFamily="34" charset="0"/>
                <a:cs typeface="Segoe UI" panose="020B0502040204020203" pitchFamily="34" charset="0"/>
              </a:rPr>
              <a:t>, 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IN" sz="1400" dirty="0">
                <a:latin typeface="Segoe UI Light" panose="020B0502040204020203" pitchFamily="34" charset="0"/>
                <a:cs typeface="Segoe UI Light" panose="020B0502040204020203" pitchFamily="34" charset="0"/>
              </a:rPr>
              <a:t>SELECT THE ARROW WHEN IN SLIDE SHOW MODE</a:t>
            </a:r>
            <a:endParaRPr lang="en-US" sz="1400" dirty="0">
              <a:latin typeface="Segoe UI Light" panose="020B0502040204020203" pitchFamily="34" charset="0"/>
              <a:cs typeface="Segoe UI Light" panose="020B0502040204020203" pitchFamily="34" charset="0"/>
            </a:endParaRPr>
          </a:p>
        </p:txBody>
      </p:sp>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BFCAC-CA72-45B8-82EE-B196BF39E1F5}"/>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Vacation Options</a:t>
            </a:r>
          </a:p>
        </p:txBody>
      </p:sp>
      <p:sp>
        <p:nvSpPr>
          <p:cNvPr id="3" name="Text Placeholder 2">
            <a:extLst>
              <a:ext uri="{FF2B5EF4-FFF2-40B4-BE49-F238E27FC236}">
                <a16:creationId xmlns:a16="http://schemas.microsoft.com/office/drawing/2014/main" id="{CF434D02-4662-4CAC-985E-4984900A138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36385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02BBF-3F75-453E-BCFE-2A0C9BE55396}"/>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Cruise</a:t>
            </a:r>
          </a:p>
        </p:txBody>
      </p:sp>
      <p:sp>
        <p:nvSpPr>
          <p:cNvPr id="3" name="Text Placeholder 2">
            <a:extLst>
              <a:ext uri="{FF2B5EF4-FFF2-40B4-BE49-F238E27FC236}">
                <a16:creationId xmlns:a16="http://schemas.microsoft.com/office/drawing/2014/main" id="{4C7F9B00-A40A-472E-965E-ECED3F185FDB}"/>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One price includes transportation, accommodation, and meals</a:t>
            </a:r>
          </a:p>
          <a:p>
            <a:pPr marR="0" lvl="0" rtl="0"/>
            <a:r>
              <a:rPr lang="en-US" b="0" i="0" u="none" strike="noStrike" baseline="0">
                <a:solidFill>
                  <a:srgbClr val="2E74B5"/>
                </a:solidFill>
                <a:latin typeface="Times New Roman" panose="02020603050405020304" pitchFamily="18" charset="0"/>
              </a:rPr>
              <a:t>Visit many locations without having to unpack and repack</a:t>
            </a:r>
          </a:p>
          <a:p>
            <a:pPr marR="0" lvl="0" rtl="0"/>
            <a:r>
              <a:rPr lang="en-US" b="0" i="0" u="none" strike="noStrike" baseline="0">
                <a:solidFill>
                  <a:srgbClr val="2E74B5"/>
                </a:solidFill>
                <a:latin typeface="Times New Roman" panose="02020603050405020304" pitchFamily="18" charset="0"/>
              </a:rPr>
              <a:t>High quality food and personal service</a:t>
            </a:r>
          </a:p>
          <a:p>
            <a:pPr marR="0" lvl="0" rtl="0"/>
            <a:r>
              <a:rPr lang="en-US" b="0" i="0" u="none" strike="noStrike" baseline="0">
                <a:solidFill>
                  <a:srgbClr val="2E74B5"/>
                </a:solidFill>
                <a:latin typeface="Times New Roman" panose="02020603050405020304" pitchFamily="18" charset="0"/>
              </a:rPr>
              <a:t>Not good if you suffer from seasickness</a:t>
            </a:r>
          </a:p>
        </p:txBody>
      </p:sp>
    </p:spTree>
    <p:extLst>
      <p:ext uri="{BB962C8B-B14F-4D97-AF65-F5344CB8AC3E}">
        <p14:creationId xmlns:p14="http://schemas.microsoft.com/office/powerpoint/2010/main" val="218192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23461-727E-4080-9EB2-82FE59404064}"/>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Ski Trip</a:t>
            </a:r>
          </a:p>
        </p:txBody>
      </p:sp>
      <p:sp>
        <p:nvSpPr>
          <p:cNvPr id="3" name="Text Placeholder 2">
            <a:extLst>
              <a:ext uri="{FF2B5EF4-FFF2-40B4-BE49-F238E27FC236}">
                <a16:creationId xmlns:a16="http://schemas.microsoft.com/office/drawing/2014/main" id="{7BA9DE6D-7B01-483E-937D-C74895FDACDF}"/>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Enjoy snow-capped mountain peaks and scenic views</a:t>
            </a:r>
          </a:p>
          <a:p>
            <a:pPr marR="0" lvl="0" rtl="0"/>
            <a:r>
              <a:rPr lang="en-US" b="0" i="0" u="none" strike="noStrike" baseline="0">
                <a:solidFill>
                  <a:srgbClr val="2E74B5"/>
                </a:solidFill>
                <a:latin typeface="Times New Roman" panose="02020603050405020304" pitchFamily="18" charset="0"/>
              </a:rPr>
              <a:t>Comfortable lodgings directly on the ski slopes</a:t>
            </a:r>
          </a:p>
          <a:p>
            <a:pPr marR="0" lvl="0" rtl="0"/>
            <a:r>
              <a:rPr lang="en-US" b="0" i="0" u="none" strike="noStrike" baseline="0">
                <a:solidFill>
                  <a:srgbClr val="2E74B5"/>
                </a:solidFill>
                <a:latin typeface="Times New Roman" panose="02020603050405020304" pitchFamily="18" charset="0"/>
              </a:rPr>
              <a:t>Good way to get exercise</a:t>
            </a:r>
          </a:p>
          <a:p>
            <a:pPr marR="0" lvl="0" rtl="0"/>
            <a:r>
              <a:rPr lang="en-US" b="0" i="0" u="none" strike="noStrike" baseline="0">
                <a:solidFill>
                  <a:srgbClr val="2E74B5"/>
                </a:solidFill>
                <a:latin typeface="Times New Roman" panose="02020603050405020304" pitchFamily="18" charset="0"/>
              </a:rPr>
              <a:t>Good weather is not guaranteed</a:t>
            </a:r>
          </a:p>
        </p:txBody>
      </p:sp>
    </p:spTree>
    <p:extLst>
      <p:ext uri="{BB962C8B-B14F-4D97-AF65-F5344CB8AC3E}">
        <p14:creationId xmlns:p14="http://schemas.microsoft.com/office/powerpoint/2010/main" val="4003769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85898-A9DB-421B-A047-5545A97CF019}"/>
              </a:ext>
            </a:extLst>
          </p:cNvPr>
          <p:cNvSpPr>
            <a:spLocks noGrp="1"/>
          </p:cNvSpPr>
          <p:nvPr>
            <p:ph type="title"/>
          </p:nvPr>
        </p:nvSpPr>
        <p:spPr/>
        <p:txBody>
          <a:bodyPr/>
          <a:lstStyle/>
          <a:p>
            <a:pPr marR="0" rtl="0"/>
            <a:r>
              <a:rPr lang="en-US" b="0" i="0" u="none" strike="noStrike" baseline="0">
                <a:solidFill>
                  <a:srgbClr val="2E74B5"/>
                </a:solidFill>
                <a:latin typeface="Times New Roman" panose="02020603050405020304" pitchFamily="18" charset="0"/>
              </a:rPr>
              <a:t>Beach Trip</a:t>
            </a:r>
          </a:p>
        </p:txBody>
      </p:sp>
      <p:sp>
        <p:nvSpPr>
          <p:cNvPr id="3" name="Text Placeholder 2">
            <a:extLst>
              <a:ext uri="{FF2B5EF4-FFF2-40B4-BE49-F238E27FC236}">
                <a16:creationId xmlns:a16="http://schemas.microsoft.com/office/drawing/2014/main" id="{8DDFC1A9-265F-43CA-90D6-B39872C20496}"/>
              </a:ext>
            </a:extLst>
          </p:cNvPr>
          <p:cNvSpPr>
            <a:spLocks noGrp="1"/>
          </p:cNvSpPr>
          <p:nvPr>
            <p:ph type="body" idx="1"/>
          </p:nvPr>
        </p:nvSpPr>
        <p:spPr/>
        <p:txBody>
          <a:bodyPr/>
          <a:lstStyle/>
          <a:p>
            <a:pPr marR="0" lvl="0" rtl="0"/>
            <a:r>
              <a:rPr lang="en-US" b="0" i="0" u="none" strike="noStrike" baseline="0">
                <a:solidFill>
                  <a:srgbClr val="2E74B5"/>
                </a:solidFill>
                <a:latin typeface="Times New Roman" panose="02020603050405020304" pitchFamily="18" charset="0"/>
              </a:rPr>
              <a:t>Play in the ocean</a:t>
            </a:r>
          </a:p>
          <a:p>
            <a:pPr marR="0" lvl="0" rtl="0"/>
            <a:r>
              <a:rPr lang="en-US" b="0" i="0" u="none" strike="noStrike" baseline="0">
                <a:solidFill>
                  <a:srgbClr val="2E74B5"/>
                </a:solidFill>
                <a:latin typeface="Times New Roman" panose="02020603050405020304" pitchFamily="18" charset="0"/>
              </a:rPr>
              <a:t>Build sand castles</a:t>
            </a:r>
          </a:p>
          <a:p>
            <a:pPr marR="0" lvl="0" rtl="0"/>
            <a:r>
              <a:rPr lang="en-US" b="0" i="0" u="none" strike="noStrike" baseline="0">
                <a:solidFill>
                  <a:srgbClr val="2E74B5"/>
                </a:solidFill>
                <a:latin typeface="Times New Roman" panose="02020603050405020304" pitchFamily="18" charset="0"/>
              </a:rPr>
              <a:t>Participate in water sports including sailing, snorkeling, and SCUBA diving</a:t>
            </a:r>
          </a:p>
          <a:p>
            <a:pPr marR="0" lvl="0" rtl="0"/>
            <a:r>
              <a:rPr lang="en-US" b="0" i="0" u="none" strike="noStrike" baseline="0">
                <a:solidFill>
                  <a:srgbClr val="2E74B5"/>
                </a:solidFill>
                <a:latin typeface="Times New Roman" panose="02020603050405020304" pitchFamily="18" charset="0"/>
              </a:rPr>
              <a:t>Good weather is not guaranteed</a:t>
            </a:r>
          </a:p>
        </p:txBody>
      </p:sp>
    </p:spTree>
    <p:extLst>
      <p:ext uri="{BB962C8B-B14F-4D97-AF65-F5344CB8AC3E}">
        <p14:creationId xmlns:p14="http://schemas.microsoft.com/office/powerpoint/2010/main" val="1687420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ext>
            </p:extLst>
          </p:nvPr>
        </p:nvPicPr>
        <p:blipFill>
          <a:blip r:embed="rId4"/>
          <a:stretch>
            <a:fillRect/>
          </a:stretch>
        </p:blipFill>
        <p:spPr>
          <a:xfrm>
            <a:off x="5418759" y="1540565"/>
            <a:ext cx="6110288" cy="3438525"/>
          </a:xfrm>
        </p:spPr>
      </p:pic>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come to PowerPoint_Win32_new.potx" id="{95F22252-1276-4CE0-B5B2-7173AC23E7C1}" vid="{5251F4FC-9BFF-4FAA-9D53-CA33255737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Welcome to PowerPoint</Template>
  <TotalTime>0</TotalTime>
  <Words>642</Words>
  <Application>Microsoft Office PowerPoint</Application>
  <PresentationFormat>Widescreen</PresentationFormat>
  <Paragraphs>78</Paragraphs>
  <Slides>13</Slides>
  <Notes>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Segoe UI</vt:lpstr>
      <vt:lpstr>Segoe UI Light</vt:lpstr>
      <vt:lpstr>Segoe UI Semibold</vt:lpstr>
      <vt:lpstr>Times New Roman</vt:lpstr>
      <vt:lpstr>WelcomeDoc</vt:lpstr>
      <vt:lpstr>Welcome to PowerPoint</vt:lpstr>
      <vt:lpstr>Designer helps you get your point across</vt:lpstr>
      <vt:lpstr>Vacation Options</vt:lpstr>
      <vt:lpstr>Cruise</vt:lpstr>
      <vt:lpstr>Ski Trip</vt:lpstr>
      <vt:lpstr>Beach Trip</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Labtech Κέντρα Πληροφορικής</dc:creator>
  <cp:keywords/>
  <cp:lastModifiedBy>exams</cp:lastModifiedBy>
  <cp:revision>1</cp:revision>
  <dcterms:created xsi:type="dcterms:W3CDTF">2018-02-26T07:10:31Z</dcterms:created>
  <dcterms:modified xsi:type="dcterms:W3CDTF">2019-09-23T07:45:42Z</dcterms:modified>
  <cp:version/>
</cp:coreProperties>
</file>