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6F22AD35-F8A3-4AB0-9372-2D4EA3F4575A}"/>
    <pc:docChg chg="addSld modSld">
      <pc:chgData name="Labtech Κέντρα Πληροφορικής" userId="2b515243a9b2ddc6" providerId="LiveId" clId="{6F22AD35-F8A3-4AB0-9372-2D4EA3F4575A}" dt="2019-09-23T07:48:30.330" v="0"/>
      <pc:docMkLst>
        <pc:docMk/>
      </pc:docMkLst>
      <pc:sldChg chg="add">
        <pc:chgData name="Labtech Κέντρα Πληροφορικής" userId="2b515243a9b2ddc6" providerId="LiveId" clId="{6F22AD35-F8A3-4AB0-9372-2D4EA3F4575A}" dt="2019-09-23T07:48:30.330" v="0"/>
        <pc:sldMkLst>
          <pc:docMk/>
          <pc:sldMk cId="2291935546" sldId="260"/>
        </pc:sldMkLst>
      </pc:sldChg>
      <pc:sldChg chg="add">
        <pc:chgData name="Labtech Κέντρα Πληροφορικής" userId="2b515243a9b2ddc6" providerId="LiveId" clId="{6F22AD35-F8A3-4AB0-9372-2D4EA3F4575A}" dt="2019-09-23T07:48:30.330" v="0"/>
        <pc:sldMkLst>
          <pc:docMk/>
          <pc:sldMk cId="601006355" sldId="261"/>
        </pc:sldMkLst>
      </pc:sldChg>
      <pc:sldChg chg="add">
        <pc:chgData name="Labtech Κέντρα Πληροφορικής" userId="2b515243a9b2ddc6" providerId="LiveId" clId="{6F22AD35-F8A3-4AB0-9372-2D4EA3F4575A}" dt="2019-09-23T07:48:30.330" v="0"/>
        <pc:sldMkLst>
          <pc:docMk/>
          <pc:sldMk cId="695283627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7231-B314-402B-8996-AE9C46178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5B4A5-03AE-409F-BC86-8D360A89F9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291935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3FFC3-D967-4857-8448-C6369D0DC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9730D-3021-45EE-95A2-211D93712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601006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79B7E-F2BF-419C-BBFF-970F68D1A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81AC7-5067-46E7-BF12-9F9B3E2191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6952836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7</TotalTime>
  <Words>170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Retrospect</vt:lpstr>
      <vt:lpstr>VACATION IDEAS</vt:lpstr>
      <vt:lpstr>Cruise</vt:lpstr>
      <vt:lpstr>Ski Trip</vt:lpstr>
      <vt:lpstr>Beach Trip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exams</cp:lastModifiedBy>
  <cp:revision>6</cp:revision>
  <dcterms:created xsi:type="dcterms:W3CDTF">2018-02-26T07:13:07Z</dcterms:created>
  <dcterms:modified xsi:type="dcterms:W3CDTF">2019-09-23T07:48:52Z</dcterms:modified>
</cp:coreProperties>
</file>