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handoutMasterIdLst>
    <p:handoutMasterId r:id="rId9"/>
  </p:handoutMasterIdLst>
  <p:sldIdLst>
    <p:sldId id="256" r:id="rId5"/>
    <p:sldId id="257" r:id="rId6"/>
    <p:sldId id="258" r:id="rId7"/>
    <p:sldId id="259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87" d="100"/>
          <a:sy n="87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217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5EE0E511-6B01-407B-865E-72F46ABC57B7}"/>
    <pc:docChg chg="custSel modMainMaster modHandout">
      <pc:chgData name="Labtech Κέντρα Πληροφορικής" userId="2b515243a9b2ddc6" providerId="LiveId" clId="{5EE0E511-6B01-407B-865E-72F46ABC57B7}" dt="2019-09-23T08:00:27.671" v="6"/>
      <pc:docMkLst>
        <pc:docMk/>
      </pc:docMkLst>
      <pc:sldMasterChg chg="modSp modSldLayout">
        <pc:chgData name="Labtech Κέντρα Πληροφορικής" userId="2b515243a9b2ddc6" providerId="LiveId" clId="{5EE0E511-6B01-407B-865E-72F46ABC57B7}" dt="2019-09-23T07:59:45.273" v="4" actId="207"/>
        <pc:sldMasterMkLst>
          <pc:docMk/>
          <pc:sldMasterMk cId="1044168339" sldId="2147483674"/>
        </pc:sldMasterMkLst>
        <pc:spChg chg="mod">
          <ac:chgData name="Labtech Κέντρα Πληροφορικής" userId="2b515243a9b2ddc6" providerId="LiveId" clId="{5EE0E511-6B01-407B-865E-72F46ABC57B7}" dt="2019-09-23T07:59:45.273" v="4" actId="207"/>
          <ac:spMkLst>
            <pc:docMk/>
            <pc:sldMasterMk cId="1044168339" sldId="2147483674"/>
            <ac:spMk id="3" creationId="{00000000-0000-0000-0000-000000000000}"/>
          </ac:spMkLst>
        </pc:spChg>
        <pc:sldLayoutChg chg="addSp delSp modSp">
          <pc:chgData name="Labtech Κέντρα Πληροφορικής" userId="2b515243a9b2ddc6" providerId="LiveId" clId="{5EE0E511-6B01-407B-865E-72F46ABC57B7}" dt="2019-09-23T07:58:31.453" v="3" actId="11529"/>
          <pc:sldLayoutMkLst>
            <pc:docMk/>
            <pc:sldMasterMk cId="1044168339" sldId="2147483674"/>
            <pc:sldLayoutMk cId="718818284" sldId="2147483687"/>
          </pc:sldLayoutMkLst>
          <pc:spChg chg="add del">
            <ac:chgData name="Labtech Κέντρα Πληροφορικής" userId="2b515243a9b2ddc6" providerId="LiveId" clId="{5EE0E511-6B01-407B-865E-72F46ABC57B7}" dt="2019-09-23T07:58:06.623" v="0" actId="11529"/>
            <ac:spMkLst>
              <pc:docMk/>
              <pc:sldMasterMk cId="1044168339" sldId="2147483674"/>
              <pc:sldLayoutMk cId="718818284" sldId="2147483687"/>
              <ac:spMk id="6" creationId="{E0D5A9C8-8C86-4E02-9AFB-09C858B40F66}"/>
            </ac:spMkLst>
          </pc:spChg>
          <pc:spChg chg="add mod">
            <ac:chgData name="Labtech Κέντρα Πληροφορικής" userId="2b515243a9b2ddc6" providerId="LiveId" clId="{5EE0E511-6B01-407B-865E-72F46ABC57B7}" dt="2019-09-23T07:58:16.092" v="2" actId="14100"/>
            <ac:spMkLst>
              <pc:docMk/>
              <pc:sldMasterMk cId="1044168339" sldId="2147483674"/>
              <pc:sldLayoutMk cId="718818284" sldId="2147483687"/>
              <ac:spMk id="7" creationId="{F8F18C02-D398-46DB-BB34-18564638205C}"/>
            </ac:spMkLst>
          </pc:spChg>
          <pc:spChg chg="add del">
            <ac:chgData name="Labtech Κέντρα Πληροφορικής" userId="2b515243a9b2ddc6" providerId="LiveId" clId="{5EE0E511-6B01-407B-865E-72F46ABC57B7}" dt="2019-09-23T07:58:31.453" v="3" actId="11529"/>
            <ac:spMkLst>
              <pc:docMk/>
              <pc:sldMasterMk cId="1044168339" sldId="2147483674"/>
              <pc:sldLayoutMk cId="718818284" sldId="2147483687"/>
              <ac:spMk id="8" creationId="{F29C72C7-5C23-4063-AF7D-4308A6334329}"/>
            </ac:spMkLst>
          </pc:spChg>
          <pc:spChg chg="add mod">
            <ac:chgData name="Labtech Κέντρα Πληροφορικής" userId="2b515243a9b2ddc6" providerId="LiveId" clId="{5EE0E511-6B01-407B-865E-72F46ABC57B7}" dt="2019-09-23T07:58:31.453" v="3" actId="11529"/>
            <ac:spMkLst>
              <pc:docMk/>
              <pc:sldMasterMk cId="1044168339" sldId="2147483674"/>
              <pc:sldLayoutMk cId="718818284" sldId="2147483687"/>
              <ac:spMk id="9" creationId="{8E244F4E-6EAC-4575-AE02-1D54890C645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D61B2F-0320-44FA-97AA-B7A8A60E9E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1FE5BB-A023-48F6-892A-69ADE64123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D92CA-AA16-49BA-9D5A-C228D747FAE2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62B78-CD9E-4A0A-AB54-DCD44332E5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71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017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4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5433C-6C9B-4B65-9CAF-9287B0BC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66A69F-22EE-4237-BC56-703A41A1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75FB6-AC47-4E30-8DB1-B985B65EB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8B3E39-895B-4508-90D0-8788CE56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F18C02-D398-46DB-BB34-1856463820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3938" y="2203450"/>
            <a:ext cx="3819525" cy="40693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244F4E-6EAC-4575-AE02-1D54890C64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7300" y="2192338"/>
            <a:ext cx="5676900" cy="40798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1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31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91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80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033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79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2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692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93BE89C-1939-43D5-8939-C64AC5CB3CE5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16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Tx/>
        <a:buBlip>
          <a:blip r:embed="rId16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pPr lvl="0"/>
            <a:r>
              <a:rPr lang="en-US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5B0082-32DA-48CB-9D14-6B04614C3B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42431A-B270-41BA-87C6-FCE1D989832A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5DE77ACA-C2E3-484B-A205-E1297AB4B3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</TotalTime>
  <Words>76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Wingdings 3</vt:lpstr>
      <vt:lpstr>Integral</vt:lpstr>
      <vt:lpstr>Vacation Ideas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Ideas</dc:title>
  <dc:creator>Labtech</dc:creator>
  <cp:lastModifiedBy>exams</cp:lastModifiedBy>
  <cp:revision>1</cp:revision>
  <dcterms:created xsi:type="dcterms:W3CDTF">2013-08-21T21:39:23Z</dcterms:created>
  <dcterms:modified xsi:type="dcterms:W3CDTF">2019-09-23T08:00:33Z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