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3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8817844C-C86D-4BCB-AEF8-6FBB260BC4E3}"/>
    <pc:docChg chg="addSld modSld">
      <pc:chgData name="Labtech Κέντρα Πληροφορικής" userId="2b515243a9b2ddc6" providerId="LiveId" clId="{8817844C-C86D-4BCB-AEF8-6FBB260BC4E3}" dt="2019-09-23T07:47:01.751" v="0"/>
      <pc:docMkLst>
        <pc:docMk/>
      </pc:docMkLst>
      <pc:sldChg chg="add">
        <pc:chgData name="Labtech Κέντρα Πληροφορικής" userId="2b515243a9b2ddc6" providerId="LiveId" clId="{8817844C-C86D-4BCB-AEF8-6FBB260BC4E3}" dt="2019-09-23T07:47:01.751" v="0"/>
        <pc:sldMkLst>
          <pc:docMk/>
          <pc:sldMk cId="3736868524" sldId="257"/>
        </pc:sldMkLst>
      </pc:sldChg>
      <pc:sldChg chg="add">
        <pc:chgData name="Labtech Κέντρα Πληροφορικής" userId="2b515243a9b2ddc6" providerId="LiveId" clId="{8817844C-C86D-4BCB-AEF8-6FBB260BC4E3}" dt="2019-09-23T07:47:01.751" v="0"/>
        <pc:sldMkLst>
          <pc:docMk/>
          <pc:sldMk cId="160111330" sldId="258"/>
        </pc:sldMkLst>
      </pc:sldChg>
      <pc:sldChg chg="add">
        <pc:chgData name="Labtech Κέντρα Πληροφορικής" userId="2b515243a9b2ddc6" providerId="LiveId" clId="{8817844C-C86D-4BCB-AEF8-6FBB260BC4E3}" dt="2019-09-23T07:47:01.751" v="0"/>
        <pc:sldMkLst>
          <pc:docMk/>
          <pc:sldMk cId="3453616793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3107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357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479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302D6-8CDB-4BF0-A0BE-4AB174923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F50C42-E005-4BCD-BA29-02B770D207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1FDEB0-0989-470C-A89D-3311BCCB4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B2C7-6023-4A3D-863A-1AF17E3D466E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630ACF-29B0-40D9-A16B-E73CF79BA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18567-7DF9-450F-B1D8-D23D6B938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EC123-5ED6-4F96-A81A-A3223B26E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277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388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628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758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12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280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13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77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44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2894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F0FDE-41F9-4EBF-B870-8E97B7BA6C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VACATION IDEAS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73C667-7C4D-4EAD-A4EE-BDD7EA1163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063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9CAEE-9902-49C7-8CA3-5F4D97E4C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Cruise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21F019-396F-4AFE-BA0D-22B03CE7A2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One price includes transportation, accommodation, and meals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Visit many locations without having to unpack and repack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High quality food and personal service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Not good if you suffer from seasickness</a:t>
            </a:r>
          </a:p>
        </p:txBody>
      </p:sp>
    </p:spTree>
    <p:extLst>
      <p:ext uri="{BB962C8B-B14F-4D97-AF65-F5344CB8AC3E}">
        <p14:creationId xmlns:p14="http://schemas.microsoft.com/office/powerpoint/2010/main" val="3736868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168DF-C4B7-4AD3-9D75-2F724B1E9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Ski Trip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DFB10B-2F69-456D-B208-3116B7C788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Enjoy snow-capped mountain peaks and scenic views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Comfortable lodgings directly on the ski slopes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way to get exercise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weather is not guaranteed</a:t>
            </a:r>
          </a:p>
        </p:txBody>
      </p:sp>
    </p:spTree>
    <p:extLst>
      <p:ext uri="{BB962C8B-B14F-4D97-AF65-F5344CB8AC3E}">
        <p14:creationId xmlns:p14="http://schemas.microsoft.com/office/powerpoint/2010/main" val="160111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ACCE9-E10B-4F0C-A0FD-72E0D948F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Beach Trip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51B302-7A79-4F75-984D-A854A37BD5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Play in the ocean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Build sand castles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Participate in water sports including sailing, snorkeling, and SCUBA diving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weather is not guaranteed</a:t>
            </a:r>
            <a:endParaRPr lang="en-US" b="0" i="0" u="none" strike="noStrike" baseline="0">
              <a:solidFill>
                <a:srgbClr val="2F5496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61679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4</TotalTime>
  <Words>86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Retrospect</vt:lpstr>
      <vt:lpstr>VACATION IDEAS</vt:lpstr>
      <vt:lpstr>Cruise</vt:lpstr>
      <vt:lpstr>Ski Trip</vt:lpstr>
      <vt:lpstr>Beach Trip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Labtech Κέντρα Πληροφορικής</dc:creator>
  <cp:lastModifiedBy>exams</cp:lastModifiedBy>
  <cp:revision>5</cp:revision>
  <dcterms:created xsi:type="dcterms:W3CDTF">2018-02-26T07:13:07Z</dcterms:created>
  <dcterms:modified xsi:type="dcterms:W3CDTF">2019-09-23T07:47:11Z</dcterms:modified>
</cp:coreProperties>
</file>