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69" r:id="rId7"/>
    <p:sldId id="258" r:id="rId8"/>
    <p:sldId id="259" r:id="rId9"/>
    <p:sldId id="260" r:id="rId10"/>
    <p:sldId id="261" r:id="rId11"/>
    <p:sldId id="262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15" autoAdjust="0"/>
    <p:restoredTop sz="84590" autoAdjust="0"/>
  </p:normalViewPr>
  <p:slideViewPr>
    <p:cSldViewPr>
      <p:cViewPr varScale="1">
        <p:scale>
          <a:sx n="65" d="100"/>
          <a:sy n="65" d="100"/>
        </p:scale>
        <p:origin x="61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r>
              <a:rPr lang="en-US" altLang="x-none" baseline="0" dirty="0"/>
              <a:t> of</a:t>
            </a:r>
            <a:r>
              <a:rPr lang="en-US" altLang="x-none" dirty="0"/>
              <a:t> key successes/challenges</a:t>
            </a:r>
            <a:endParaRPr lang="en-US" dirty="0"/>
          </a:p>
          <a:p>
            <a:r>
              <a:rPr lang="en-US" altLang="x-none" dirty="0"/>
              <a:t>Reiteration</a:t>
            </a:r>
            <a:r>
              <a:rPr lang="en-US" altLang="x-none" baseline="0" dirty="0"/>
              <a:t> of</a:t>
            </a:r>
            <a:r>
              <a:rPr lang="en-US" altLang="x-none" dirty="0"/>
              <a:t> 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sz="2600" dirty="0"/>
              <a:t>Review of 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overview</a:t>
            </a:r>
          </a:p>
          <a:p>
            <a:r>
              <a:rPr lang="en-US" altLang="x-none" sz="2600" dirty="0"/>
              <a:t>Top issues facing the company</a:t>
            </a:r>
          </a:p>
          <a:p>
            <a:r>
              <a:rPr lang="en-US" altLang="x-none" sz="2600" dirty="0"/>
              <a:t>Review of our progress</a:t>
            </a:r>
          </a:p>
          <a:p>
            <a:r>
              <a:rPr lang="en-US" altLang="x-none" sz="2600" dirty="0"/>
              <a:t>Key spending areas</a:t>
            </a:r>
          </a:p>
          <a:p>
            <a:r>
              <a:rPr lang="en-US" altLang="x-none" sz="2600" dirty="0"/>
              <a:t>Head count</a:t>
            </a:r>
          </a:p>
          <a:p>
            <a:r>
              <a:rPr lang="en-US" altLang="x-none" sz="2600" dirty="0"/>
              <a:t>Goals for the coming year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r>
              <a:rPr lang="en-US" altLang="x-none" baseline="0" dirty="0"/>
              <a:t> of</a:t>
            </a:r>
            <a:r>
              <a:rPr lang="en-US" altLang="x-none" dirty="0"/>
              <a:t> key successes/challenges</a:t>
            </a:r>
            <a:endParaRPr lang="en-US" dirty="0"/>
          </a:p>
          <a:p>
            <a:r>
              <a:rPr lang="en-US" altLang="x-none" dirty="0"/>
              <a:t>Reiteration</a:t>
            </a:r>
            <a:r>
              <a:rPr lang="en-US" altLang="x-none" baseline="0" dirty="0"/>
              <a:t> of</a:t>
            </a:r>
            <a:r>
              <a:rPr lang="en-US" altLang="x-none" dirty="0"/>
              <a:t> key goals</a:t>
            </a:r>
          </a:p>
          <a:p>
            <a:r>
              <a:rPr lang="en-US" altLang="x-none" dirty="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420742265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Review of changes</a:t>
            </a:r>
          </a:p>
          <a:p>
            <a:r>
              <a:rPr lang="en-US" altLang="x-none" dirty="0"/>
              <a:t>Introduction of new managers</a:t>
            </a:r>
            <a:endParaRPr lang="en-US" dirty="0"/>
          </a:p>
          <a:p>
            <a:r>
              <a:rPr lang="en-US" altLang="x-none" dirty="0"/>
              <a:t>Changes still to come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Our</a:t>
            </a:r>
            <a:r>
              <a:rPr lang="en-US" altLang="x-none" baseline="0" dirty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B5905B-E867-4762-B434-CEC3A4C387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B819FB-9154-403B-A392-7FF8E374AEA4}">
  <ds:schemaRefs>
    <ds:schemaRef ds:uri="http://schemas.microsoft.com/office/2006/metadata/properties"/>
    <ds:schemaRef ds:uri="77becc8e-7285-40d5-b8ce-a40dd94f244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86983467-61e0-4d79-9d88-8ccc23b81f9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499</TotalTime>
  <Words>169</Words>
  <Application>Microsoft Office PowerPoint</Application>
  <PresentationFormat>Widescreen</PresentationFormat>
  <Paragraphs>50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Summary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dc:creator>Labtech</dc:creator>
  <cp:lastModifiedBy>Labtech</cp:lastModifiedBy>
  <cp:revision>4</cp:revision>
  <cp:lastPrinted>1601-01-01T00:00:00Z</cp:lastPrinted>
  <dcterms:created xsi:type="dcterms:W3CDTF">2006-04-24T23:46:38Z</dcterms:created>
  <dcterms:modified xsi:type="dcterms:W3CDTF">2017-07-11T09:41:27Z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0x0101001E206728FAA86945B8C7133531283981</vt:lpwstr>
  </property>
</Properties>
</file>