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9" r:id="rId3"/>
    <p:sldId id="257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3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tech Κέντρα Πληροφορικής" userId="2b515243a9b2ddc6" providerId="LiveId" clId="{F1D64800-3041-4CC8-BF60-A8E4D68262DA}"/>
    <pc:docChg chg="addSld modSld">
      <pc:chgData name="Labtech Κέντρα Πληροφορικής" userId="2b515243a9b2ddc6" providerId="LiveId" clId="{F1D64800-3041-4CC8-BF60-A8E4D68262DA}" dt="2019-09-23T07:49:51.271" v="0"/>
      <pc:docMkLst>
        <pc:docMk/>
      </pc:docMkLst>
      <pc:sldChg chg="add">
        <pc:chgData name="Labtech Κέντρα Πληροφορικής" userId="2b515243a9b2ddc6" providerId="LiveId" clId="{F1D64800-3041-4CC8-BF60-A8E4D68262DA}" dt="2019-09-23T07:49:51.271" v="0"/>
        <pc:sldMkLst>
          <pc:docMk/>
          <pc:sldMk cId="572097417" sldId="26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3107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357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479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2C3D5-FA10-4B7C-828C-817483D62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E14940-6A66-4AB3-B2C6-F40D256BCF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DB2D86-43EE-4ACA-9E84-DCB4E2E2A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324A6-E5A5-4A27-AA1B-28ED0EB43FB4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556ED-466A-4890-8427-000D042FC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3AA8A9-487C-404C-87E1-32E93F3E5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77377-75D7-4C66-8128-92B0D2A3D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628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388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628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758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12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280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813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977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44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2CD6C33-F2CF-47E0-BF5B-D4FB3134F743}" type="datetimeFigureOut">
              <a:rPr lang="en-US" smtClean="0"/>
              <a:t>9/23/2019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6A71C3A-F6D1-45FB-807E-FEFB808754C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2894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F0FDE-41F9-4EBF-B870-8E97B7BA6C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VACATION IDEAS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73C667-7C4D-4EAD-A4EE-BDD7EA1163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063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BA9AD-44EB-4612-837C-FF5A05375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Beach Trip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B908FF-0609-4698-A743-DA18894596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Play in the ocean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Build sand castles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Participate in water sports including sailing, snorkeling, and SCUBA diving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weather is not guaranteed</a:t>
            </a:r>
            <a:endParaRPr lang="en-US" b="0" i="0" u="none" strike="noStrike" baseline="0">
              <a:solidFill>
                <a:srgbClr val="2F5496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226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B008C-2003-44B4-BE52-64A2C25BE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Cruise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B9D955-AA2E-4446-8671-961C6FED8B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One price includes transportation, accommodation, and meals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Visit many locations without having to unpack and repack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High quality food and personal service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Not good if you suffer from seasickness</a:t>
            </a:r>
          </a:p>
        </p:txBody>
      </p:sp>
    </p:spTree>
    <p:extLst>
      <p:ext uri="{BB962C8B-B14F-4D97-AF65-F5344CB8AC3E}">
        <p14:creationId xmlns:p14="http://schemas.microsoft.com/office/powerpoint/2010/main" val="2767999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F4CE7-D1A4-4C6D-A36E-D041A4295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Ski Trip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550834-9BA8-4557-8E81-7959B52FFE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Enjoy snow-capped mountain peaks and scenic views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Comfortable lodgings directly on the ski slopes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way to get exercise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Good weather is not guaranteed</a:t>
            </a:r>
          </a:p>
        </p:txBody>
      </p:sp>
    </p:spTree>
    <p:extLst>
      <p:ext uri="{BB962C8B-B14F-4D97-AF65-F5344CB8AC3E}">
        <p14:creationId xmlns:p14="http://schemas.microsoft.com/office/powerpoint/2010/main" val="1978135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46E26-2A3B-4EA1-AFC8-696681C32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Cruise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22BF81-FD07-4B45-BA54-2D9BC85E84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One price includes transportation, accommodation, and meals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Visit many locations without having to unpack and repack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High quality food and personal service</a:t>
            </a:r>
          </a:p>
          <a:p>
            <a:pPr marR="0" lvl="0" rtl="0"/>
            <a:r>
              <a:rPr lang="en-US" b="0" i="0" u="none" strike="noStrike" baseline="0">
                <a:solidFill>
                  <a:srgbClr val="2F5496"/>
                </a:solidFill>
                <a:latin typeface="Calibri Light" panose="020F0302020204030204" pitchFamily="34" charset="0"/>
              </a:rPr>
              <a:t>Not good if you suffer from seasickness</a:t>
            </a:r>
          </a:p>
        </p:txBody>
      </p:sp>
    </p:spTree>
    <p:extLst>
      <p:ext uri="{BB962C8B-B14F-4D97-AF65-F5344CB8AC3E}">
        <p14:creationId xmlns:p14="http://schemas.microsoft.com/office/powerpoint/2010/main" val="57209741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7</TotalTime>
  <Words>118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Times New Roman</vt:lpstr>
      <vt:lpstr>Retrospect</vt:lpstr>
      <vt:lpstr>VACATION IDEAS</vt:lpstr>
      <vt:lpstr>Beach Trip</vt:lpstr>
      <vt:lpstr>Cruise</vt:lpstr>
      <vt:lpstr>Ski Trip</vt:lpstr>
      <vt:lpstr>Cruise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Labtech Κέντρα Πληροφορικής</dc:creator>
  <cp:lastModifiedBy>exams</cp:lastModifiedBy>
  <cp:revision>8</cp:revision>
  <dcterms:created xsi:type="dcterms:W3CDTF">2018-02-26T07:13:07Z</dcterms:created>
  <dcterms:modified xsi:type="dcterms:W3CDTF">2019-09-23T07:49:55Z</dcterms:modified>
</cp:coreProperties>
</file>