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82" r:id="rId4"/>
  </p:sldMasterIdLst>
  <p:notesMasterIdLst>
    <p:notesMasterId r:id="rId13"/>
  </p:notesMasterIdLst>
  <p:handoutMasterIdLst>
    <p:handoutMasterId r:id="rId14"/>
  </p:handout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17" autoAdjust="0"/>
    <p:restoredTop sz="87690" autoAdjust="0"/>
  </p:normalViewPr>
  <p:slideViewPr>
    <p:cSldViewPr>
      <p:cViewPr varScale="1">
        <p:scale>
          <a:sx n="75" d="100"/>
          <a:sy n="75" d="100"/>
        </p:scale>
        <p:origin x="1020" y="96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presProps" Target="pres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86A476FC-4EC1-4AA0-B5AD-40AB07A1935D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E3ECD38E-D9A4-4F4D-A6FB-6D812D0222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18933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A3B448A1-1298-46C9-A73E-B5010B5F916C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84C78DC-442F-43C7-8143-84875167E0F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58309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33756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5342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822141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53694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74067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4768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0846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02111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14698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71690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413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4793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644849-EF15-4769-A55A-CA215BDD584B}" type="datetimeFigureOut">
              <a:rPr lang="en-US" smtClean="0"/>
              <a:pPr/>
              <a:t>9/24/2019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447906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83" r:id="rId1"/>
    <p:sldLayoutId id="2147483684" r:id="rId2"/>
    <p:sldLayoutId id="2147483685" r:id="rId3"/>
    <p:sldLayoutId id="2147483686" r:id="rId4"/>
    <p:sldLayoutId id="2147483687" r:id="rId5"/>
    <p:sldLayoutId id="2147483688" r:id="rId6"/>
    <p:sldLayoutId id="2147483689" r:id="rId7"/>
    <p:sldLayoutId id="2147483690" r:id="rId8"/>
    <p:sldLayoutId id="2147483691" r:id="rId9"/>
    <p:sldLayoutId id="2147483692" r:id="rId10"/>
    <p:sldLayoutId id="2147483693" r:id="rId11"/>
    <p:sldLayoutId id="2147483694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example.com/" TargetMode="Externa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triphobo.com/create-your-itinerary" TargetMode="Externa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Buying Trips</a:t>
            </a:r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Ensuring Successful Outcomes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Overview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 numCol="2">
            <a:normAutofit/>
          </a:bodyPr>
          <a:lstStyle/>
          <a:p>
            <a:r>
              <a:rPr lang="en-US" dirty="0"/>
              <a:t>Introduction</a:t>
            </a:r>
          </a:p>
          <a:p>
            <a:r>
              <a:rPr lang="en-US" dirty="0"/>
              <a:t>Purpose</a:t>
            </a:r>
          </a:p>
          <a:p>
            <a:r>
              <a:rPr lang="en-US" dirty="0"/>
              <a:t>Preparing for a buying trip</a:t>
            </a:r>
          </a:p>
          <a:p>
            <a:r>
              <a:rPr lang="en-US" dirty="0"/>
              <a:t>Traveling internationally</a:t>
            </a:r>
          </a:p>
          <a:p>
            <a:r>
              <a:rPr lang="en-US" dirty="0"/>
              <a:t>Meeting the client</a:t>
            </a:r>
          </a:p>
          <a:p>
            <a:r>
              <a:rPr lang="en-US" dirty="0"/>
              <a:t>Choosing the merchandise</a:t>
            </a:r>
          </a:p>
          <a:p>
            <a:r>
              <a:rPr lang="en-US" dirty="0"/>
              <a:t>Closing the deal</a:t>
            </a:r>
          </a:p>
          <a:p>
            <a:r>
              <a:rPr lang="en-US" dirty="0"/>
              <a:t>Following up</a:t>
            </a:r>
          </a:p>
          <a:p>
            <a:r>
              <a:rPr lang="en-US" dirty="0"/>
              <a:t>Question and answer session</a:t>
            </a:r>
          </a:p>
          <a:p>
            <a:r>
              <a:rPr lang="en-US" dirty="0"/>
              <a:t>Book signing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Preparing for a Buying Trip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Know your needs</a:t>
            </a:r>
          </a:p>
          <a:p>
            <a:pPr lvl="1"/>
            <a:r>
              <a:rPr lang="en-US" dirty="0"/>
              <a:t>Know your customers</a:t>
            </a:r>
          </a:p>
          <a:p>
            <a:pPr lvl="1"/>
            <a:r>
              <a:rPr lang="en-US" dirty="0"/>
              <a:t>Know the current trends</a:t>
            </a:r>
          </a:p>
          <a:p>
            <a:r>
              <a:rPr lang="en-US" dirty="0"/>
              <a:t>Set up your meetings</a:t>
            </a:r>
          </a:p>
          <a:p>
            <a:r>
              <a:rPr lang="en-US" dirty="0">
                <a:hlinkClick r:id="rId2"/>
              </a:rPr>
              <a:t>Plan the itinerary</a:t>
            </a:r>
            <a:endParaRPr lang="en-US" dirty="0"/>
          </a:p>
          <a:p>
            <a:r>
              <a:rPr lang="en-US" dirty="0"/>
              <a:t>Read the Buyer manual</a:t>
            </a:r>
          </a:p>
          <a:p>
            <a:r>
              <a:rPr lang="en-US" dirty="0"/>
              <a:t>Pack what you need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Traveling Internationally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Know the </a:t>
            </a:r>
            <a:r>
              <a:rPr lang="en-US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culture</a:t>
            </a:r>
            <a:endParaRPr lang="en-US" dirty="0"/>
          </a:p>
          <a:p>
            <a:r>
              <a:rPr lang="en-US" dirty="0"/>
              <a:t>Read the latest advisories</a:t>
            </a:r>
          </a:p>
          <a:p>
            <a:r>
              <a:rPr lang="en-US" dirty="0"/>
              <a:t>Check your passport</a:t>
            </a:r>
          </a:p>
          <a:p>
            <a:r>
              <a:rPr lang="en-US" dirty="0"/>
              <a:t>Update your immunizations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Meeting the Client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Make proper introductions</a:t>
            </a:r>
          </a:p>
          <a:p>
            <a:r>
              <a:rPr lang="en-US"/>
              <a:t>Dress appropriately</a:t>
            </a:r>
          </a:p>
          <a:p>
            <a:r>
              <a:rPr lang="en-US"/>
              <a:t>Build good relationships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Choosing the Merchandise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Is it available?</a:t>
            </a:r>
          </a:p>
          <a:p>
            <a:r>
              <a:rPr lang="en-US"/>
              <a:t>Is it good quality?</a:t>
            </a:r>
          </a:p>
          <a:p>
            <a:r>
              <a:rPr lang="en-US"/>
              <a:t>What’s the production time?</a:t>
            </a:r>
          </a:p>
          <a:p>
            <a:r>
              <a:rPr lang="en-US"/>
              <a:t>What’s our profit margin?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Closing the Deal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Negotiate terms</a:t>
            </a:r>
          </a:p>
          <a:p>
            <a:r>
              <a:rPr lang="en-US"/>
              <a:t>Mutually commit to a schedule</a:t>
            </a:r>
          </a:p>
          <a:p>
            <a:r>
              <a:rPr lang="en-US"/>
              <a:t>Sign the appropriate contracts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Following Up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Submit the paperwork</a:t>
            </a:r>
          </a:p>
          <a:p>
            <a:r>
              <a:rPr lang="en-US"/>
              <a:t>Keep in touch with the clients</a:t>
            </a:r>
          </a:p>
          <a:p>
            <a:r>
              <a:rPr lang="en-US"/>
              <a:t>Track the order</a:t>
            </a:r>
          </a:p>
          <a:p>
            <a:pPr lvl="1"/>
            <a:r>
              <a:rPr lang="en-US"/>
              <a:t>Did it arrive on time?</a:t>
            </a:r>
          </a:p>
          <a:p>
            <a:pPr lvl="1"/>
            <a:r>
              <a:rPr lang="en-US"/>
              <a:t>Did it arrive undamaged?</a:t>
            </a:r>
          </a:p>
          <a:p>
            <a:pPr lvl="1"/>
            <a:r>
              <a:rPr lang="en-US"/>
              <a:t>Was the right quantity received?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9AF8C"/>
      </a:accent1>
      <a:accent2>
        <a:srgbClr val="97BE49"/>
      </a:accent2>
      <a:accent3>
        <a:srgbClr val="3D9CCC"/>
      </a:accent3>
      <a:accent4>
        <a:srgbClr val="7C60C6"/>
      </a:accent4>
      <a:accent5>
        <a:srgbClr val="C9492C"/>
      </a:accent5>
      <a:accent6>
        <a:srgbClr val="D58C2E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3E4F19A7-A959-40BB-972C-4880BAF8EB09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206728FAA86945B8C7133531283981" ma:contentTypeVersion="4" ma:contentTypeDescription="Create a new document." ma:contentTypeScope="" ma:versionID="340ae370e9f68357f7df70ea4d3a3589">
  <xsd:schema xmlns:xsd="http://www.w3.org/2001/XMLSchema" xmlns:xs="http://www.w3.org/2001/XMLSchema" xmlns:p="http://schemas.microsoft.com/office/2006/metadata/properties" xmlns:ns2="77becc8e-7285-40d5-b8ce-a40dd94f244c" xmlns:ns3="86983467-61e0-4d79-9d88-8ccc23b81f9f" targetNamespace="http://schemas.microsoft.com/office/2006/metadata/properties" ma:root="true" ma:fieldsID="83f37ba5e44e4c72cb643b0dcb18e09d" ns2:_="" ns3:_="">
    <xsd:import namespace="77becc8e-7285-40d5-b8ce-a40dd94f244c"/>
    <xsd:import namespace="86983467-61e0-4d79-9d88-8ccc23b81f9f"/>
    <xsd:element name="properties">
      <xsd:complexType>
        <xsd:sequence>
          <xsd:element name="documentManagement">
            <xsd:complexType>
              <xsd:all>
                <xsd:element ref="ns2:Stage-BookINDDs" minOccurs="0"/>
                <xsd:element ref="ns2:SharedWithUsers" minOccurs="0"/>
                <xsd:element ref="ns2:SharedWithDetails" minOccurs="0"/>
                <xsd:element ref="ns3:Notes0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becc8e-7285-40d5-b8ce-a40dd94f244c" elementFormDefault="qualified">
    <xsd:import namespace="http://schemas.microsoft.com/office/2006/documentManagement/types"/>
    <xsd:import namespace="http://schemas.microsoft.com/office/infopath/2007/PartnerControls"/>
    <xsd:element name="Stage-BookINDDs" ma:index="2" nillable="true" ma:displayName="Stage-BookINDDs" ma:description="Process stages for InDesign files" ma:internalName="Stage_x002d_BookINDD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ady for Layout/Graphics"/>
                    <xsd:enumeration value="Proof 1"/>
                    <xsd:enumeration value="AU PDF Review"/>
                    <xsd:enumeration value="Layout 2"/>
                    <xsd:enumeration value="Proof 2"/>
                    <xsd:enumeration value="Layout Crx"/>
                    <xsd:enumeration value="Proof Crx"/>
                    <xsd:enumeration value="Page Turning"/>
                    <xsd:enumeration value="Page Turning Proof Crx"/>
                    <xsd:enumeration value="Final"/>
                    <xsd:enumeration value="See Notes &gt;&gt;"/>
                  </xsd:restriction>
                </xsd:simpleType>
              </xsd:element>
            </xsd:sequence>
          </xsd:extension>
        </xsd:complexContent>
      </xsd:complexType>
    </xsd:element>
    <xsd:element name="SharedWithUsers" ma:index="5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6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983467-61e0-4d79-9d88-8ccc23b81f9f" elementFormDefault="qualified">
    <xsd:import namespace="http://schemas.microsoft.com/office/2006/documentManagement/types"/>
    <xsd:import namespace="http://schemas.microsoft.com/office/infopath/2007/PartnerControls"/>
    <xsd:element name="Notes0" ma:index="11" nillable="true" ma:displayName="Notes" ma:internalName="Notes0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>
  <documentManagement>
    <Stage-BookINDDs xmlns="77becc8e-7285-40d5-b8ce-a40dd94f244c"/>
    <Notes0 xmlns="86983467-61e0-4d79-9d88-8ccc23b81f9f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D5123601-28BD-4C19-9CC0-F86FB204289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7becc8e-7285-40d5-b8ce-a40dd94f244c"/>
    <ds:schemaRef ds:uri="86983467-61e0-4d79-9d88-8ccc23b81f9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FBE26E2-A606-40A1-AD3A-731D9EC82A04}">
  <ds:schemaRefs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77becc8e-7285-40d5-b8ce-a40dd94f244c"/>
    <ds:schemaRef ds:uri="http://purl.org/dc/terms/"/>
    <ds:schemaRef ds:uri="http://schemas.microsoft.com/office/2006/documentManagement/types"/>
    <ds:schemaRef ds:uri="http://schemas.openxmlformats.org/package/2006/metadata/core-properties"/>
    <ds:schemaRef ds:uri="86983467-61e0-4d79-9d88-8ccc23b81f9f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A815431F-E125-4B61-A2B1-212417FA463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155</Words>
  <Application>Microsoft Office PowerPoint</Application>
  <PresentationFormat>Widescreen</PresentationFormat>
  <Paragraphs>46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Buying Trips</vt:lpstr>
      <vt:lpstr>Overview</vt:lpstr>
      <vt:lpstr>Preparing for a Buying Trip</vt:lpstr>
      <vt:lpstr>Traveling Internationally</vt:lpstr>
      <vt:lpstr>Meeting the Client</vt:lpstr>
      <vt:lpstr>Choosing the Merchandise</vt:lpstr>
      <vt:lpstr>Closing the Deal</vt:lpstr>
      <vt:lpstr>Following Up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2008-11-10T18:06:35Z</dcterms:created>
  <dcterms:modified xsi:type="dcterms:W3CDTF">2019-09-24T14:58:46Z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0x0101001E206728FAA86945B8C7133531283981</vt:lpwstr>
  </property>
</Properties>
</file>

<file path=docProps/thumbnail.jpeg>
</file>