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horzBarState="maximized">
    <p:restoredLeft sz="20039" autoAdjust="0"/>
    <p:restoredTop sz="94660"/>
  </p:normalViewPr>
  <p:slideViewPr>
    <p:cSldViewPr>
      <p:cViewPr varScale="1">
        <p:scale>
          <a:sx n="76" d="100"/>
          <a:sy n="76" d="100"/>
        </p:scale>
        <p:origin x="132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39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EDAB4336-8B75-4DAC-B4BF-D597DD9D0959}"/>
    <pc:docChg chg="undo modSld modNotesMaster">
      <pc:chgData name="Labtech Κέντρα Πληροφορικής" userId="2b515243a9b2ddc6" providerId="LiveId" clId="{EDAB4336-8B75-4DAC-B4BF-D597DD9D0959}" dt="2019-09-26T09:48:14.922" v="60" actId="207"/>
      <pc:docMkLst>
        <pc:docMk/>
      </pc:docMkLst>
      <pc:sldChg chg="modSp">
        <pc:chgData name="Labtech Κέντρα Πληροφορικής" userId="2b515243a9b2ddc6" providerId="LiveId" clId="{EDAB4336-8B75-4DAC-B4BF-D597DD9D0959}" dt="2019-09-26T09:47:42.028" v="58" actId="14100"/>
        <pc:sldMkLst>
          <pc:docMk/>
          <pc:sldMk cId="511767220" sldId="258"/>
        </pc:sldMkLst>
        <pc:spChg chg="mod">
          <ac:chgData name="Labtech Κέντρα Πληροφορικής" userId="2b515243a9b2ddc6" providerId="LiveId" clId="{EDAB4336-8B75-4DAC-B4BF-D597DD9D0959}" dt="2019-09-26T09:43:46.372" v="2" actId="208"/>
          <ac:spMkLst>
            <pc:docMk/>
            <pc:sldMk cId="511767220" sldId="258"/>
            <ac:spMk id="2" creationId="{00000000-0000-0000-0000-000000000000}"/>
          </ac:spMkLst>
        </pc:spChg>
        <pc:spChg chg="mod">
          <ac:chgData name="Labtech Κέντρα Πληροφορικής" userId="2b515243a9b2ddc6" providerId="LiveId" clId="{EDAB4336-8B75-4DAC-B4BF-D597DD9D0959}" dt="2019-09-26T09:47:20.438" v="24" actId="14100"/>
          <ac:spMkLst>
            <pc:docMk/>
            <pc:sldMk cId="511767220" sldId="258"/>
            <ac:spMk id="3" creationId="{00000000-0000-0000-0000-000000000000}"/>
          </ac:spMkLst>
        </pc:spChg>
        <pc:spChg chg="mod">
          <ac:chgData name="Labtech Κέντρα Πληροφορικής" userId="2b515243a9b2ddc6" providerId="LiveId" clId="{EDAB4336-8B75-4DAC-B4BF-D597DD9D0959}" dt="2019-09-26T09:47:42.028" v="58" actId="14100"/>
          <ac:spMkLst>
            <pc:docMk/>
            <pc:sldMk cId="511767220" sldId="258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452CB-F9D3-49C9-B15C-25E69D15E286}" type="datetimeFigureOut">
              <a:rPr lang="en-US" smtClean="0"/>
              <a:t>9/26/2019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10BE4-1562-4DBA-97B4-6694ADC46A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0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>
          <a:xfrm>
            <a:off x="2057400" y="762000"/>
            <a:ext cx="2743200" cy="2743200"/>
          </a:xfrm>
          <a:prstGeom prst="cloud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Nature</a:t>
            </a:r>
          </a:p>
        </p:txBody>
      </p:sp>
      <p:sp>
        <p:nvSpPr>
          <p:cNvPr id="3" name="Moon 2"/>
          <p:cNvSpPr>
            <a:spLocks noChangeAspect="1"/>
          </p:cNvSpPr>
          <p:nvPr/>
        </p:nvSpPr>
        <p:spPr>
          <a:xfrm rot="10800000" flipV="1">
            <a:off x="3962400" y="838200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outerShdw blurRad="50800" dist="101600" dir="18900000" sx="105000" sy="105000" algn="bl" rotWithShape="0">
              <a:schemeClr val="accent6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Sleep</a:t>
            </a:r>
          </a:p>
        </p:txBody>
      </p:sp>
      <p:sp>
        <p:nvSpPr>
          <p:cNvPr id="4" name="Heart 3"/>
          <p:cNvSpPr/>
          <p:nvPr/>
        </p:nvSpPr>
        <p:spPr>
          <a:xfrm>
            <a:off x="7848600" y="3810000"/>
            <a:ext cx="2743200" cy="27432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Love</a:t>
            </a:r>
          </a:p>
        </p:txBody>
      </p: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47F2B69D-613E-45D5-9712-8CD429733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863EA2-E621-4BF3-ADEC-66D0F6D77EC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23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</dc:creator>
  <cp:lastModifiedBy>Labtech Κέντρα Πληροφορικής</cp:lastModifiedBy>
  <cp:revision>1</cp:revision>
  <dcterms:created xsi:type="dcterms:W3CDTF">2012-11-04T20:25:21Z</dcterms:created>
  <dcterms:modified xsi:type="dcterms:W3CDTF">2019-09-26T09:48:23Z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