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82" r:id="rId4"/>
  </p:sldMasterIdLst>
  <p:notesMasterIdLst>
    <p:notesMasterId r:id="rId13"/>
  </p:notesMasterIdLst>
  <p:handoutMasterIdLst>
    <p:handoutMasterId r:id="rId14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7" autoAdjust="0"/>
    <p:restoredTop sz="87690" autoAdjust="0"/>
  </p:normalViewPr>
  <p:slideViewPr>
    <p:cSldViewPr>
      <p:cViewPr varScale="1">
        <p:scale>
          <a:sx n="75" d="100"/>
          <a:sy n="75" d="100"/>
        </p:scale>
        <p:origin x="1020" y="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86A476FC-4EC1-4AA0-B5AD-40AB07A1935D}" type="datetimeFigureOut">
              <a:rPr lang="en-US" smtClean="0"/>
              <a:pPr/>
              <a:t>9/24/2019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E3ECD38E-D9A4-4F4D-A6FB-6D812D0222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189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A3B448A1-1298-46C9-A73E-B5010B5F916C}" type="datetimeFigureOut">
              <a:rPr lang="en-US" smtClean="0"/>
              <a:pPr/>
              <a:t>9/24/2019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84C78DC-442F-43C7-8143-84875167E0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830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9/24/2019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375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9/24/2019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342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9/24/2019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2214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9/24/2019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369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9/24/2019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406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9/24/2019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76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9/24/2019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084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9/24/2019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211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9/24/2019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469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9/24/2019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169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9/24/2019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413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9/24/2019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479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44849-EF15-4769-A55A-CA215BDD584B}" type="datetimeFigureOut">
              <a:rPr lang="en-US" smtClean="0"/>
              <a:pPr/>
              <a:t>9/24/2019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4790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example.com/" TargetMode="Externa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riphobo.com/create-your-itinerary" TargetMode="Externa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Buying Trips</a:t>
            </a:r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Ensuring Successful Outcomes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Overview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 numCol="2">
            <a:normAutofit/>
          </a:bodyPr>
          <a:lstStyle/>
          <a:p>
            <a:r>
              <a:rPr lang="en-US" dirty="0"/>
              <a:t>Introduction</a:t>
            </a:r>
          </a:p>
          <a:p>
            <a:r>
              <a:rPr lang="en-US" dirty="0"/>
              <a:t>Purpose</a:t>
            </a:r>
          </a:p>
          <a:p>
            <a:r>
              <a:rPr lang="en-US" dirty="0"/>
              <a:t>Preparing for a buying trip</a:t>
            </a:r>
          </a:p>
          <a:p>
            <a:r>
              <a:rPr lang="en-US" dirty="0"/>
              <a:t>Traveling internationally</a:t>
            </a:r>
          </a:p>
          <a:p>
            <a:r>
              <a:rPr lang="en-US" dirty="0"/>
              <a:t>Meeting the client</a:t>
            </a:r>
          </a:p>
          <a:p>
            <a:r>
              <a:rPr lang="en-US" dirty="0"/>
              <a:t>Choosing the merchandise</a:t>
            </a:r>
          </a:p>
          <a:p>
            <a:r>
              <a:rPr lang="en-US" dirty="0"/>
              <a:t>Closing the deal</a:t>
            </a:r>
          </a:p>
          <a:p>
            <a:r>
              <a:rPr lang="en-US" dirty="0"/>
              <a:t>Following up</a:t>
            </a:r>
          </a:p>
          <a:p>
            <a:r>
              <a:rPr lang="en-US" dirty="0"/>
              <a:t>Question and answer session</a:t>
            </a:r>
          </a:p>
          <a:p>
            <a:r>
              <a:rPr lang="en-US" dirty="0"/>
              <a:t>Book signing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Preparing for a Buying Trip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Know your needs</a:t>
            </a:r>
          </a:p>
          <a:p>
            <a:pPr lvl="1"/>
            <a:r>
              <a:rPr lang="en-US" dirty="0"/>
              <a:t>Know your customers</a:t>
            </a:r>
          </a:p>
          <a:p>
            <a:pPr lvl="1"/>
            <a:r>
              <a:rPr lang="en-US" dirty="0"/>
              <a:t>Know the current trends</a:t>
            </a:r>
          </a:p>
          <a:p>
            <a:r>
              <a:rPr lang="en-US" dirty="0"/>
              <a:t>Set up your meetings</a:t>
            </a:r>
          </a:p>
          <a:p>
            <a:r>
              <a:rPr lang="en-US" dirty="0">
                <a:hlinkClick r:id="rId2"/>
              </a:rPr>
              <a:t>Plan the itinerary</a:t>
            </a:r>
            <a:endParaRPr lang="en-US" dirty="0"/>
          </a:p>
          <a:p>
            <a:r>
              <a:rPr lang="en-US" dirty="0"/>
              <a:t>Read the Buyer manual</a:t>
            </a:r>
          </a:p>
          <a:p>
            <a:r>
              <a:rPr lang="en-US" dirty="0"/>
              <a:t>Pack what you need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Traveling Internationally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Know the </a:t>
            </a:r>
            <a:r>
              <a:rPr 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culture</a:t>
            </a:r>
            <a:endParaRPr lang="en-US" dirty="0"/>
          </a:p>
          <a:p>
            <a:r>
              <a:rPr lang="en-US" dirty="0"/>
              <a:t>Read the latest advisories</a:t>
            </a:r>
          </a:p>
          <a:p>
            <a:r>
              <a:rPr lang="en-US" dirty="0"/>
              <a:t>Check your passport</a:t>
            </a:r>
          </a:p>
          <a:p>
            <a:r>
              <a:rPr lang="en-US" dirty="0"/>
              <a:t>Update your immunizations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Meeting the Client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Make proper introductions</a:t>
            </a:r>
          </a:p>
          <a:p>
            <a:r>
              <a:rPr lang="en-US"/>
              <a:t>Dress appropriately</a:t>
            </a:r>
          </a:p>
          <a:p>
            <a:r>
              <a:rPr lang="en-US"/>
              <a:t>Build good relationships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Choosing the Merchandise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Is it available?</a:t>
            </a:r>
          </a:p>
          <a:p>
            <a:r>
              <a:rPr lang="en-US"/>
              <a:t>Is it good quality?</a:t>
            </a:r>
          </a:p>
          <a:p>
            <a:r>
              <a:rPr lang="en-US"/>
              <a:t>What’s the production time?</a:t>
            </a:r>
          </a:p>
          <a:p>
            <a:r>
              <a:rPr lang="en-US"/>
              <a:t>What’s our profit margin?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Closing the Deal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Negotiate terms</a:t>
            </a:r>
          </a:p>
          <a:p>
            <a:r>
              <a:rPr lang="en-US"/>
              <a:t>Mutually commit to a schedule</a:t>
            </a:r>
          </a:p>
          <a:p>
            <a:r>
              <a:rPr lang="en-US"/>
              <a:t>Sign the appropriate contracts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Following Up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Submit the paperwork</a:t>
            </a:r>
          </a:p>
          <a:p>
            <a:r>
              <a:rPr lang="en-US"/>
              <a:t>Keep in touch with the clients</a:t>
            </a:r>
          </a:p>
          <a:p>
            <a:r>
              <a:rPr lang="en-US"/>
              <a:t>Track the order</a:t>
            </a:r>
          </a:p>
          <a:p>
            <a:pPr lvl="1"/>
            <a:r>
              <a:rPr lang="en-US"/>
              <a:t>Did it arrive on time?</a:t>
            </a:r>
          </a:p>
          <a:p>
            <a:pPr lvl="1"/>
            <a:r>
              <a:rPr lang="en-US"/>
              <a:t>Did it arrive undamaged?</a:t>
            </a:r>
          </a:p>
          <a:p>
            <a:pPr lvl="1"/>
            <a:r>
              <a:rPr lang="en-US"/>
              <a:t>Was the right quantity received?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-BookINDDs xmlns="77becc8e-7285-40d5-b8ce-a40dd94f244c"/>
    <Notes0 xmlns="86983467-61e0-4d79-9d88-8ccc23b81f9f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5123601-28BD-4C19-9CC0-F86FB204289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FBE26E2-A606-40A1-AD3A-731D9EC82A04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77becc8e-7285-40d5-b8ce-a40dd94f244c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86983467-61e0-4d79-9d88-8ccc23b81f9f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A815431F-E125-4B61-A2B1-212417FA463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155</Words>
  <Application>Microsoft Office PowerPoint</Application>
  <PresentationFormat>Widescreen</PresentationFormat>
  <Paragraphs>46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Buying Trips</vt:lpstr>
      <vt:lpstr>Overview</vt:lpstr>
      <vt:lpstr>Preparing for a Buying Trip</vt:lpstr>
      <vt:lpstr>Traveling Internationally</vt:lpstr>
      <vt:lpstr>Meeting the Client</vt:lpstr>
      <vt:lpstr>Choosing the Merchandise</vt:lpstr>
      <vt:lpstr>Closing the Deal</vt:lpstr>
      <vt:lpstr>Following Up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2008-11-10T18:06:35Z</dcterms:created>
  <dcterms:modified xsi:type="dcterms:W3CDTF">2019-09-24T14:58:46Z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0x0101001E206728FAA86945B8C7133531283981</vt:lpwstr>
  </property>
</Properties>
</file>