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57" r:id="rId6"/>
    <p:sldId id="258" r:id="rId7"/>
    <p:sldId id="259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9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4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612" y="78"/>
      </p:cViewPr>
      <p:guideLst>
        <p:guide orient="horz" pos="2160"/>
        <p:guide pos="39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btech Κέντρα Πληροφορικής" userId="2b515243a9b2ddc6" providerId="LiveId" clId="{98E28C06-DCE0-4DB3-AEF2-3A40EC580F27}"/>
    <pc:docChg chg="modSld">
      <pc:chgData name="Labtech Κέντρα Πληροφορικής" userId="2b515243a9b2ddc6" providerId="LiveId" clId="{98E28C06-DCE0-4DB3-AEF2-3A40EC580F27}" dt="2019-09-26T09:56:51.036" v="55" actId="166"/>
      <pc:docMkLst>
        <pc:docMk/>
      </pc:docMkLst>
      <pc:sldChg chg="modSp">
        <pc:chgData name="Labtech Κέντρα Πληροφορικής" userId="2b515243a9b2ddc6" providerId="LiveId" clId="{98E28C06-DCE0-4DB3-AEF2-3A40EC580F27}" dt="2019-09-26T09:55:25.708" v="0" actId="12789"/>
        <pc:sldMkLst>
          <pc:docMk/>
          <pc:sldMk cId="2152443310" sldId="256"/>
        </pc:sldMkLst>
        <pc:spChg chg="mod">
          <ac:chgData name="Labtech Κέντρα Πληροφορικής" userId="2b515243a9b2ddc6" providerId="LiveId" clId="{98E28C06-DCE0-4DB3-AEF2-3A40EC580F27}" dt="2019-09-26T09:55:25.708" v="0" actId="12789"/>
          <ac:spMkLst>
            <pc:docMk/>
            <pc:sldMk cId="2152443310" sldId="256"/>
            <ac:spMk id="7" creationId="{08214035-3F2E-44F8-85F3-7693381F085E}"/>
          </ac:spMkLst>
        </pc:spChg>
        <pc:spChg chg="mod">
          <ac:chgData name="Labtech Κέντρα Πληροφορικής" userId="2b515243a9b2ddc6" providerId="LiveId" clId="{98E28C06-DCE0-4DB3-AEF2-3A40EC580F27}" dt="2019-09-26T09:55:25.708" v="0" actId="12789"/>
          <ac:spMkLst>
            <pc:docMk/>
            <pc:sldMk cId="2152443310" sldId="256"/>
            <ac:spMk id="8" creationId="{A42026E0-E6B1-46D6-AA1B-502B8DCE5FE4}"/>
          </ac:spMkLst>
        </pc:spChg>
        <pc:spChg chg="mod">
          <ac:chgData name="Labtech Κέντρα Πληροφορικής" userId="2b515243a9b2ddc6" providerId="LiveId" clId="{98E28C06-DCE0-4DB3-AEF2-3A40EC580F27}" dt="2019-09-26T09:55:25.708" v="0" actId="12789"/>
          <ac:spMkLst>
            <pc:docMk/>
            <pc:sldMk cId="2152443310" sldId="256"/>
            <ac:spMk id="13" creationId="{17D72B0D-7AAA-4173-87E6-68272BD640C8}"/>
          </ac:spMkLst>
        </pc:spChg>
      </pc:sldChg>
      <pc:sldChg chg="modSp">
        <pc:chgData name="Labtech Κέντρα Πληροφορικής" userId="2b515243a9b2ddc6" providerId="LiveId" clId="{98E28C06-DCE0-4DB3-AEF2-3A40EC580F27}" dt="2019-09-26T09:56:02.254" v="51" actId="552"/>
        <pc:sldMkLst>
          <pc:docMk/>
          <pc:sldMk cId="2728007174" sldId="257"/>
        </pc:sldMkLst>
        <pc:spChg chg="mod">
          <ac:chgData name="Labtech Κέντρα Πληροφορικής" userId="2b515243a9b2ddc6" providerId="LiveId" clId="{98E28C06-DCE0-4DB3-AEF2-3A40EC580F27}" dt="2019-09-26T09:56:02.254" v="51" actId="552"/>
          <ac:spMkLst>
            <pc:docMk/>
            <pc:sldMk cId="2728007174" sldId="257"/>
            <ac:spMk id="9" creationId="{58C6ED89-734D-43D8-A93B-BDA9F9FCE4D5}"/>
          </ac:spMkLst>
        </pc:spChg>
        <pc:spChg chg="mod">
          <ac:chgData name="Labtech Κέντρα Πληροφορικής" userId="2b515243a9b2ddc6" providerId="LiveId" clId="{98E28C06-DCE0-4DB3-AEF2-3A40EC580F27}" dt="2019-09-26T09:56:02.254" v="51" actId="552"/>
          <ac:spMkLst>
            <pc:docMk/>
            <pc:sldMk cId="2728007174" sldId="257"/>
            <ac:spMk id="10" creationId="{3BB60A94-8EB0-439C-97E6-DD095C8FE95D}"/>
          </ac:spMkLst>
        </pc:spChg>
        <pc:spChg chg="mod">
          <ac:chgData name="Labtech Κέντρα Πληροφορικής" userId="2b515243a9b2ddc6" providerId="LiveId" clId="{98E28C06-DCE0-4DB3-AEF2-3A40EC580F27}" dt="2019-09-26T09:56:02.254" v="51" actId="552"/>
          <ac:spMkLst>
            <pc:docMk/>
            <pc:sldMk cId="2728007174" sldId="257"/>
            <ac:spMk id="11" creationId="{4D398A4F-C5D6-4051-952E-56BF3FD77925}"/>
          </ac:spMkLst>
        </pc:spChg>
      </pc:sldChg>
      <pc:sldChg chg="modSp">
        <pc:chgData name="Labtech Κέντρα Πληροφορικής" userId="2b515243a9b2ddc6" providerId="LiveId" clId="{98E28C06-DCE0-4DB3-AEF2-3A40EC580F27}" dt="2019-09-26T09:56:26.590" v="53" actId="167"/>
        <pc:sldMkLst>
          <pc:docMk/>
          <pc:sldMk cId="912295289" sldId="258"/>
        </pc:sldMkLst>
        <pc:spChg chg="ord">
          <ac:chgData name="Labtech Κέντρα Πληροφορικής" userId="2b515243a9b2ddc6" providerId="LiveId" clId="{98E28C06-DCE0-4DB3-AEF2-3A40EC580F27}" dt="2019-09-26T09:56:26.590" v="53" actId="167"/>
          <ac:spMkLst>
            <pc:docMk/>
            <pc:sldMk cId="912295289" sldId="258"/>
            <ac:spMk id="5" creationId="{63D5C085-03CE-4BBD-97AC-9FF23DFA5E97}"/>
          </ac:spMkLst>
        </pc:spChg>
        <pc:spChg chg="ord">
          <ac:chgData name="Labtech Κέντρα Πληροφορικής" userId="2b515243a9b2ddc6" providerId="LiveId" clId="{98E28C06-DCE0-4DB3-AEF2-3A40EC580F27}" dt="2019-09-26T09:56:17.958" v="52" actId="166"/>
          <ac:spMkLst>
            <pc:docMk/>
            <pc:sldMk cId="912295289" sldId="258"/>
            <ac:spMk id="8" creationId="{77FE49BE-A36E-44E7-AABC-41AF526A74B7}"/>
          </ac:spMkLst>
        </pc:spChg>
      </pc:sldChg>
      <pc:sldChg chg="modSp">
        <pc:chgData name="Labtech Κέντρα Πληροφορικής" userId="2b515243a9b2ddc6" providerId="LiveId" clId="{98E28C06-DCE0-4DB3-AEF2-3A40EC580F27}" dt="2019-09-26T09:56:51.036" v="55" actId="166"/>
        <pc:sldMkLst>
          <pc:docMk/>
          <pc:sldMk cId="1482828866" sldId="259"/>
        </pc:sldMkLst>
        <pc:spChg chg="ord">
          <ac:chgData name="Labtech Κέντρα Πληροφορικής" userId="2b515243a9b2ddc6" providerId="LiveId" clId="{98E28C06-DCE0-4DB3-AEF2-3A40EC580F27}" dt="2019-09-26T09:56:45.036" v="54" actId="167"/>
          <ac:spMkLst>
            <pc:docMk/>
            <pc:sldMk cId="1482828866" sldId="259"/>
            <ac:spMk id="2" creationId="{CC636E76-6155-41CD-8D46-B67455E914CD}"/>
          </ac:spMkLst>
        </pc:spChg>
        <pc:spChg chg="ord">
          <ac:chgData name="Labtech Κέντρα Πληροφορικής" userId="2b515243a9b2ddc6" providerId="LiveId" clId="{98E28C06-DCE0-4DB3-AEF2-3A40EC580F27}" dt="2019-09-26T09:56:51.036" v="55" actId="166"/>
          <ac:spMkLst>
            <pc:docMk/>
            <pc:sldMk cId="1482828866" sldId="259"/>
            <ac:spMk id="6" creationId="{87C6923B-7822-4176-8E63-074E1B194D0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9/26/2019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9/26/2019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9/26/2019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9/26/2019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9/26/2019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9/26/2019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9/26/2019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9/26/2019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9/26/2019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9/26/2019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9/26/2019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9/26/2019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9/26/2019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9/26/2019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9/26/2019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 favorite things</a:t>
            </a:r>
          </a:p>
        </p:txBody>
      </p:sp>
      <p:sp>
        <p:nvSpPr>
          <p:cNvPr id="7" name="Moon 6">
            <a:extLst>
              <a:ext uri="{FF2B5EF4-FFF2-40B4-BE49-F238E27FC236}">
                <a16:creationId xmlns:a16="http://schemas.microsoft.com/office/drawing/2014/main" id="{08214035-3F2E-44F8-85F3-7693381F085E}"/>
              </a:ext>
            </a:extLst>
          </p:cNvPr>
          <p:cNvSpPr/>
          <p:nvPr/>
        </p:nvSpPr>
        <p:spPr>
          <a:xfrm rot="10800000" flipV="1">
            <a:off x="9502998" y="3654380"/>
            <a:ext cx="1371600" cy="1828800"/>
          </a:xfrm>
          <a:prstGeom prst="moon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Sleep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Sun 7">
            <a:extLst>
              <a:ext uri="{FF2B5EF4-FFF2-40B4-BE49-F238E27FC236}">
                <a16:creationId xmlns:a16="http://schemas.microsoft.com/office/drawing/2014/main" id="{A42026E0-E6B1-46D6-AA1B-502B8DCE5FE4}"/>
              </a:ext>
            </a:extLst>
          </p:cNvPr>
          <p:cNvSpPr/>
          <p:nvPr/>
        </p:nvSpPr>
        <p:spPr>
          <a:xfrm>
            <a:off x="1407553" y="3197180"/>
            <a:ext cx="2743200" cy="2743200"/>
          </a:xfrm>
          <a:prstGeom prst="sun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Nature</a:t>
            </a:r>
          </a:p>
        </p:txBody>
      </p:sp>
      <p:sp>
        <p:nvSpPr>
          <p:cNvPr id="13" name="Heart 12">
            <a:extLst>
              <a:ext uri="{FF2B5EF4-FFF2-40B4-BE49-F238E27FC236}">
                <a16:creationId xmlns:a16="http://schemas.microsoft.com/office/drawing/2014/main" id="{17D72B0D-7AAA-4173-87E6-68272BD640C8}"/>
              </a:ext>
            </a:extLst>
          </p:cNvPr>
          <p:cNvSpPr/>
          <p:nvPr/>
        </p:nvSpPr>
        <p:spPr>
          <a:xfrm>
            <a:off x="5648459" y="3654380"/>
            <a:ext cx="1828800" cy="1828800"/>
          </a:xfrm>
          <a:prstGeom prst="hear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Family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52443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5C2F1BC-541A-4A75-8BE1-8587C0765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Arrange</a:t>
            </a:r>
            <a:endParaRPr lang="el-GR" dirty="0"/>
          </a:p>
        </p:txBody>
      </p:sp>
      <p:sp>
        <p:nvSpPr>
          <p:cNvPr id="9" name="Moon 8">
            <a:extLst>
              <a:ext uri="{FF2B5EF4-FFF2-40B4-BE49-F238E27FC236}">
                <a16:creationId xmlns:a16="http://schemas.microsoft.com/office/drawing/2014/main" id="{58C6ED89-734D-43D8-A93B-BDA9F9FCE4D5}"/>
              </a:ext>
            </a:extLst>
          </p:cNvPr>
          <p:cNvSpPr/>
          <p:nvPr/>
        </p:nvSpPr>
        <p:spPr>
          <a:xfrm rot="10800000" flipV="1">
            <a:off x="6289718" y="4774843"/>
            <a:ext cx="1371600" cy="1828800"/>
          </a:xfrm>
          <a:prstGeom prst="moon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Sleep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Sun 9">
            <a:extLst>
              <a:ext uri="{FF2B5EF4-FFF2-40B4-BE49-F238E27FC236}">
                <a16:creationId xmlns:a16="http://schemas.microsoft.com/office/drawing/2014/main" id="{3BB60A94-8EB0-439C-97E6-DD095C8FE95D}"/>
              </a:ext>
            </a:extLst>
          </p:cNvPr>
          <p:cNvSpPr/>
          <p:nvPr/>
        </p:nvSpPr>
        <p:spPr>
          <a:xfrm>
            <a:off x="6289718" y="274638"/>
            <a:ext cx="2286000" cy="2286000"/>
          </a:xfrm>
          <a:prstGeom prst="sun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Nature</a:t>
            </a:r>
          </a:p>
        </p:txBody>
      </p:sp>
      <p:sp>
        <p:nvSpPr>
          <p:cNvPr id="11" name="Heart 10">
            <a:extLst>
              <a:ext uri="{FF2B5EF4-FFF2-40B4-BE49-F238E27FC236}">
                <a16:creationId xmlns:a16="http://schemas.microsoft.com/office/drawing/2014/main" id="{4D398A4F-C5D6-4051-952E-56BF3FD77925}"/>
              </a:ext>
            </a:extLst>
          </p:cNvPr>
          <p:cNvSpPr/>
          <p:nvPr/>
        </p:nvSpPr>
        <p:spPr>
          <a:xfrm>
            <a:off x="6289718" y="2946043"/>
            <a:ext cx="1828800" cy="1828800"/>
          </a:xfrm>
          <a:prstGeom prst="hear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Family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28007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oon 4">
            <a:extLst>
              <a:ext uri="{FF2B5EF4-FFF2-40B4-BE49-F238E27FC236}">
                <a16:creationId xmlns:a16="http://schemas.microsoft.com/office/drawing/2014/main" id="{63D5C085-03CE-4BBD-97AC-9FF23DFA5E97}"/>
              </a:ext>
            </a:extLst>
          </p:cNvPr>
          <p:cNvSpPr>
            <a:spLocks noChangeAspect="1"/>
          </p:cNvSpPr>
          <p:nvPr/>
        </p:nvSpPr>
        <p:spPr>
          <a:xfrm rot="10800000" flipV="1">
            <a:off x="7726271" y="2408816"/>
            <a:ext cx="2743200" cy="3657600"/>
          </a:xfrm>
          <a:prstGeom prst="moon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Sleep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Sun 5">
            <a:extLst>
              <a:ext uri="{FF2B5EF4-FFF2-40B4-BE49-F238E27FC236}">
                <a16:creationId xmlns:a16="http://schemas.microsoft.com/office/drawing/2014/main" id="{E2F61C8D-42A0-4C16-8C86-505EE2F709E6}"/>
              </a:ext>
            </a:extLst>
          </p:cNvPr>
          <p:cNvSpPr>
            <a:spLocks noChangeAspect="1"/>
          </p:cNvSpPr>
          <p:nvPr/>
        </p:nvSpPr>
        <p:spPr>
          <a:xfrm>
            <a:off x="2383755" y="2067731"/>
            <a:ext cx="4572000" cy="4572000"/>
          </a:xfrm>
          <a:prstGeom prst="sun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Nature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5C2F1BC-541A-4A75-8BE1-8587C0765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Stack</a:t>
            </a:r>
            <a:endParaRPr lang="el-GR" dirty="0"/>
          </a:p>
        </p:txBody>
      </p:sp>
      <p:sp>
        <p:nvSpPr>
          <p:cNvPr id="7" name="Heart 6">
            <a:extLst>
              <a:ext uri="{FF2B5EF4-FFF2-40B4-BE49-F238E27FC236}">
                <a16:creationId xmlns:a16="http://schemas.microsoft.com/office/drawing/2014/main" id="{DB49FC3E-0E10-4C3E-97CD-28ED81BA3C3B}"/>
              </a:ext>
            </a:extLst>
          </p:cNvPr>
          <p:cNvSpPr>
            <a:spLocks noChangeAspect="1"/>
          </p:cNvSpPr>
          <p:nvPr/>
        </p:nvSpPr>
        <p:spPr>
          <a:xfrm>
            <a:off x="5510442" y="2757159"/>
            <a:ext cx="3657600" cy="3657600"/>
          </a:xfrm>
          <a:prstGeom prst="hear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Family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77FE49BE-A36E-44E7-AABC-41AF526A74B7}"/>
              </a:ext>
            </a:extLst>
          </p:cNvPr>
          <p:cNvSpPr txBox="1">
            <a:spLocks/>
          </p:cNvSpPr>
          <p:nvPr/>
        </p:nvSpPr>
        <p:spPr>
          <a:xfrm>
            <a:off x="3806458" y="4237616"/>
            <a:ext cx="7065567" cy="1385487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FEFEFE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600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My favorite things</a:t>
            </a:r>
          </a:p>
        </p:txBody>
      </p:sp>
    </p:spTree>
    <p:extLst>
      <p:ext uri="{BB962C8B-B14F-4D97-AF65-F5344CB8AC3E}">
        <p14:creationId xmlns:p14="http://schemas.microsoft.com/office/powerpoint/2010/main" val="912295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loud 1">
            <a:extLst>
              <a:ext uri="{FF2B5EF4-FFF2-40B4-BE49-F238E27FC236}">
                <a16:creationId xmlns:a16="http://schemas.microsoft.com/office/drawing/2014/main" id="{CC636E76-6155-41CD-8D46-B67455E914CD}"/>
              </a:ext>
            </a:extLst>
          </p:cNvPr>
          <p:cNvSpPr/>
          <p:nvPr/>
        </p:nvSpPr>
        <p:spPr>
          <a:xfrm>
            <a:off x="4105408" y="4984126"/>
            <a:ext cx="2372395" cy="1529366"/>
          </a:xfrm>
          <a:prstGeom prst="cloud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Reading</a:t>
            </a:r>
            <a:endParaRPr lang="el-GR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5C2F1BC-541A-4A75-8BE1-8587C0765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</a:t>
            </a:r>
            <a:endParaRPr lang="el-GR" dirty="0"/>
          </a:p>
        </p:txBody>
      </p:sp>
      <p:sp>
        <p:nvSpPr>
          <p:cNvPr id="5" name="Moon 4">
            <a:extLst>
              <a:ext uri="{FF2B5EF4-FFF2-40B4-BE49-F238E27FC236}">
                <a16:creationId xmlns:a16="http://schemas.microsoft.com/office/drawing/2014/main" id="{5B1BF499-41C5-4D53-8CF9-708EC7801078}"/>
              </a:ext>
            </a:extLst>
          </p:cNvPr>
          <p:cNvSpPr/>
          <p:nvPr/>
        </p:nvSpPr>
        <p:spPr>
          <a:xfrm rot="10800000" flipV="1">
            <a:off x="5291607" y="3969913"/>
            <a:ext cx="1371600" cy="1828800"/>
          </a:xfrm>
          <a:prstGeom prst="moon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Sleep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Heart 6">
            <a:extLst>
              <a:ext uri="{FF2B5EF4-FFF2-40B4-BE49-F238E27FC236}">
                <a16:creationId xmlns:a16="http://schemas.microsoft.com/office/drawing/2014/main" id="{616503E2-FC51-4DE3-A781-3F57B279ED0B}"/>
              </a:ext>
            </a:extLst>
          </p:cNvPr>
          <p:cNvSpPr/>
          <p:nvPr/>
        </p:nvSpPr>
        <p:spPr>
          <a:xfrm>
            <a:off x="4492044" y="3055513"/>
            <a:ext cx="1828800" cy="1828800"/>
          </a:xfrm>
          <a:prstGeom prst="hear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Family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Sun 5">
            <a:extLst>
              <a:ext uri="{FF2B5EF4-FFF2-40B4-BE49-F238E27FC236}">
                <a16:creationId xmlns:a16="http://schemas.microsoft.com/office/drawing/2014/main" id="{87C6923B-7822-4176-8E63-074E1B194D07}"/>
              </a:ext>
            </a:extLst>
          </p:cNvPr>
          <p:cNvSpPr/>
          <p:nvPr/>
        </p:nvSpPr>
        <p:spPr>
          <a:xfrm>
            <a:off x="3120444" y="3255135"/>
            <a:ext cx="2743200" cy="2743200"/>
          </a:xfrm>
          <a:prstGeom prst="sun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Nature</a:t>
            </a:r>
          </a:p>
        </p:txBody>
      </p:sp>
    </p:spTree>
    <p:extLst>
      <p:ext uri="{BB962C8B-B14F-4D97-AF65-F5344CB8AC3E}">
        <p14:creationId xmlns:p14="http://schemas.microsoft.com/office/powerpoint/2010/main" val="14828288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9ECD33"/>
      </a:accent1>
      <a:accent2>
        <a:srgbClr val="E19933"/>
      </a:accent2>
      <a:accent3>
        <a:srgbClr val="DC5D3D"/>
      </a:accent3>
      <a:accent4>
        <a:srgbClr val="A967CB"/>
      </a:accent4>
      <a:accent5>
        <a:srgbClr val="5EA5DD"/>
      </a:accent5>
      <a:accent6>
        <a:srgbClr val="44BEA9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98D1675B-7325-48AD-994B-0DEF3379A98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-BookINDDs xmlns="77becc8e-7285-40d5-b8ce-a40dd94f244c"/>
    <Notes0 xmlns="86983467-61e0-4d79-9d88-8ccc23b81f9f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EB6F099-7D21-47CB-90D4-A82E26E7A29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67C0A90-C575-462B-A7CA-B2FC8D8878D6}">
  <ds:schemaRefs>
    <ds:schemaRef ds:uri="http://schemas.microsoft.com/office/2006/metadata/properties"/>
    <ds:schemaRef ds:uri="http://schemas.microsoft.com/office/infopath/2007/PartnerControls"/>
    <ds:schemaRef ds:uri="77becc8e-7285-40d5-b8ce-a40dd94f244c"/>
    <ds:schemaRef ds:uri="86983467-61e0-4d79-9d88-8ccc23b81f9f"/>
  </ds:schemaRefs>
</ds:datastoreItem>
</file>

<file path=customXml/itemProps3.xml><?xml version="1.0" encoding="utf-8"?>
<ds:datastoreItem xmlns:ds="http://schemas.openxmlformats.org/officeDocument/2006/customXml" ds:itemID="{C856845E-4756-48F3-9213-E03DC42A1A1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TM03457503[[fn=Quotable]]</Template>
  <TotalTime>27</TotalTime>
  <Words>22</Words>
  <Application>Microsoft Office PowerPoint</Application>
  <PresentationFormat>Widescreen</PresentationFormat>
  <Paragraphs>18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2</vt:lpstr>
      <vt:lpstr>Quotable</vt:lpstr>
      <vt:lpstr>My favorite things</vt:lpstr>
      <vt:lpstr>Arrange</vt:lpstr>
      <vt:lpstr>Stack</vt:lpstr>
      <vt:lpstr>Group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favorite things</dc:title>
  <dc:creator>Labtech</dc:creator>
  <cp:lastModifiedBy>Labtech Κέντρα Πληροφορικής</cp:lastModifiedBy>
  <cp:revision>6</cp:revision>
  <dcterms:created xsi:type="dcterms:W3CDTF">2016-10-09T06:29:19Z</dcterms:created>
  <dcterms:modified xsi:type="dcterms:W3CDTF">2019-09-26T09:56:52Z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0x0101001E206728FAA86945B8C7133531283981</vt:lpwstr>
  </property>
</Properties>
</file>