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145" r:id="rId1"/>
  </p:sldMasterIdLst>
  <p:sldIdLst>
    <p:sldId id="263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5FFC3C3-F0C7-44D0-9EAD-8BEA913A4FED}">
          <p14:sldIdLst>
            <p14:sldId id="263"/>
          </p14:sldIdLst>
        </p14:section>
        <p14:section name="Introduction" id="{C71B22F3-BAF9-4B0B-9CA7-696CD6E8AD10}">
          <p14:sldIdLst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25/07/2017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-12756"/>
            <a:ext cx="12192000" cy="4572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80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1852" b="-1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25/07/2017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2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rnard">
    <p:bg>
      <p:bgPr>
        <a:gradFill flip="none" rotWithShape="1">
          <a:gsLst>
            <a:gs pos="0">
              <a:schemeClr val="bg1">
                <a:lumMod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25/07/2017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25/07/2017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42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 Insurance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F7DE0C-6151-4F44-9F0B-7EC6CA6A3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02" y="723735"/>
            <a:ext cx="5460560" cy="32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1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051" y="1943100"/>
            <a:ext cx="1062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year has been great for car insurance. We have achieved 40,000 sales as a team. We’ve seen a big rise in returning customers and provided our most expensive luxury car insurance to date ($155,000).</a:t>
            </a:r>
          </a:p>
          <a:p>
            <a:endParaRPr lang="en-GB" dirty="0"/>
          </a:p>
          <a:p>
            <a:r>
              <a:rPr lang="en-GB" dirty="0"/>
              <a:t>The team has worked particularly hard this quarter, and I feel like we are moving into the new fiscal year with the right people and the right mind-set.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284FA-5A14-44D2-92F5-909466854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853" y="3973466"/>
            <a:ext cx="2743200" cy="13075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28CAB6-2810-45BF-B2CD-78DD7A47F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49" y="3973466"/>
            <a:ext cx="2743200" cy="1714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B85E6A-28C4-4F16-87E5-39EB0B2F4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1" y="4830716"/>
            <a:ext cx="2743200" cy="18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0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Successful campaigns 2015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130" y="2084832"/>
            <a:ext cx="10366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20% off when you insure more than one car with us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Free upgrade to Gold Luxury Insurance for customers who have bought Silver Luxury Insurance from us for the past 5 years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$50 gift card for new customers who purchase an annual policy </a:t>
            </a:r>
          </a:p>
        </p:txBody>
      </p:sp>
    </p:spTree>
    <p:extLst>
      <p:ext uri="{BB962C8B-B14F-4D97-AF65-F5344CB8AC3E}">
        <p14:creationId xmlns:p14="http://schemas.microsoft.com/office/powerpoint/2010/main" val="3089204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ntegral">
  <a:themeElements>
    <a:clrScheme name="Custom 13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0099FF"/>
      </a:accent2>
      <a:accent3>
        <a:srgbClr val="63A725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entury Gothic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Century Gothic</vt:lpstr>
      <vt:lpstr>Tw Cen MT</vt:lpstr>
      <vt:lpstr>Wingdings 3</vt:lpstr>
      <vt:lpstr>1_Integral</vt:lpstr>
      <vt:lpstr>CAR Insurance</vt:lpstr>
      <vt:lpstr>Introduction</vt:lpstr>
      <vt:lpstr>Successful campaigns 2015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2016-02-11T21:00:07Z</dcterms:created>
  <dcterms:modified xsi:type="dcterms:W3CDTF">2017-07-25T08:45:23Z</dcterms:modified>
</cp:coreProperties>
</file>