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6" r:id="rId5"/>
    <p:sldId id="257" r:id="rId6"/>
    <p:sldId id="258" r:id="rId7"/>
    <p:sldId id="259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4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498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dirty="0"/>
              <a:pPr/>
              <a:t>7/25/2017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3" r:id="rId9"/>
    <p:sldLayoutId id="2147483657" r:id="rId10"/>
    <p:sldLayoutId id="2147483666" r:id="rId11"/>
    <p:sldLayoutId id="2147483661" r:id="rId12"/>
    <p:sldLayoutId id="2147483658" r:id="rId13"/>
    <p:sldLayoutId id="2147483659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My favorite things</a:t>
            </a:r>
          </a:p>
        </p:txBody>
      </p:sp>
      <p:sp>
        <p:nvSpPr>
          <p:cNvPr id="7" name="Moon 6">
            <a:extLst>
              <a:ext uri="{FF2B5EF4-FFF2-40B4-BE49-F238E27FC236}">
                <a16:creationId xmlns:a16="http://schemas.microsoft.com/office/drawing/2014/main" id="{08214035-3F2E-44F8-85F3-7693381F085E}"/>
              </a:ext>
            </a:extLst>
          </p:cNvPr>
          <p:cNvSpPr/>
          <p:nvPr/>
        </p:nvSpPr>
        <p:spPr>
          <a:xfrm rot="10800000" flipV="1">
            <a:off x="9502998" y="4704008"/>
            <a:ext cx="1371600" cy="1828800"/>
          </a:xfrm>
          <a:prstGeom prst="moon">
            <a:avLst/>
          </a:prstGeom>
          <a:solidFill>
            <a:srgbClr val="FFC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Sleep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8" name="Sun 7">
            <a:extLst>
              <a:ext uri="{FF2B5EF4-FFF2-40B4-BE49-F238E27FC236}">
                <a16:creationId xmlns:a16="http://schemas.microsoft.com/office/drawing/2014/main" id="{A42026E0-E6B1-46D6-AA1B-502B8DCE5FE4}"/>
              </a:ext>
            </a:extLst>
          </p:cNvPr>
          <p:cNvSpPr/>
          <p:nvPr/>
        </p:nvSpPr>
        <p:spPr>
          <a:xfrm>
            <a:off x="1407553" y="2604751"/>
            <a:ext cx="2743200" cy="2743200"/>
          </a:xfrm>
          <a:prstGeom prst="sun">
            <a:avLst/>
          </a:prstGeom>
          <a:solidFill>
            <a:srgbClr val="FF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Nature</a:t>
            </a:r>
          </a:p>
        </p:txBody>
      </p:sp>
      <p:sp>
        <p:nvSpPr>
          <p:cNvPr id="13" name="Heart 12">
            <a:extLst>
              <a:ext uri="{FF2B5EF4-FFF2-40B4-BE49-F238E27FC236}">
                <a16:creationId xmlns:a16="http://schemas.microsoft.com/office/drawing/2014/main" id="{17D72B0D-7AAA-4173-87E6-68272BD640C8}"/>
              </a:ext>
            </a:extLst>
          </p:cNvPr>
          <p:cNvSpPr/>
          <p:nvPr/>
        </p:nvSpPr>
        <p:spPr>
          <a:xfrm>
            <a:off x="5648459" y="3886199"/>
            <a:ext cx="1828800" cy="1828800"/>
          </a:xfrm>
          <a:prstGeom prst="heart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Family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1524433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75C2F1BC-541A-4A75-8BE1-8587C07651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Arrange</a:t>
            </a:r>
            <a:endParaRPr lang="el-GR" dirty="0"/>
          </a:p>
        </p:txBody>
      </p:sp>
      <p:sp>
        <p:nvSpPr>
          <p:cNvPr id="9" name="Moon 8">
            <a:extLst>
              <a:ext uri="{FF2B5EF4-FFF2-40B4-BE49-F238E27FC236}">
                <a16:creationId xmlns:a16="http://schemas.microsoft.com/office/drawing/2014/main" id="{58C6ED89-734D-43D8-A93B-BDA9F9FCE4D5}"/>
              </a:ext>
            </a:extLst>
          </p:cNvPr>
          <p:cNvSpPr/>
          <p:nvPr/>
        </p:nvSpPr>
        <p:spPr>
          <a:xfrm rot="10800000" flipV="1">
            <a:off x="8361903" y="4774843"/>
            <a:ext cx="1371600" cy="1828800"/>
          </a:xfrm>
          <a:prstGeom prst="moon">
            <a:avLst/>
          </a:prstGeom>
          <a:solidFill>
            <a:srgbClr val="FFC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Sleep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0" name="Sun 9">
            <a:extLst>
              <a:ext uri="{FF2B5EF4-FFF2-40B4-BE49-F238E27FC236}">
                <a16:creationId xmlns:a16="http://schemas.microsoft.com/office/drawing/2014/main" id="{3BB60A94-8EB0-439C-97E6-DD095C8FE95D}"/>
              </a:ext>
            </a:extLst>
          </p:cNvPr>
          <p:cNvSpPr/>
          <p:nvPr/>
        </p:nvSpPr>
        <p:spPr>
          <a:xfrm>
            <a:off x="6289718" y="274638"/>
            <a:ext cx="2286000" cy="2286000"/>
          </a:xfrm>
          <a:prstGeom prst="sun">
            <a:avLst/>
          </a:prstGeom>
          <a:solidFill>
            <a:srgbClr val="FF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Nature</a:t>
            </a:r>
          </a:p>
        </p:txBody>
      </p:sp>
      <p:sp>
        <p:nvSpPr>
          <p:cNvPr id="11" name="Heart 10">
            <a:extLst>
              <a:ext uri="{FF2B5EF4-FFF2-40B4-BE49-F238E27FC236}">
                <a16:creationId xmlns:a16="http://schemas.microsoft.com/office/drawing/2014/main" id="{4D398A4F-C5D6-4051-952E-56BF3FD77925}"/>
              </a:ext>
            </a:extLst>
          </p:cNvPr>
          <p:cNvSpPr/>
          <p:nvPr/>
        </p:nvSpPr>
        <p:spPr>
          <a:xfrm>
            <a:off x="4573072" y="2946043"/>
            <a:ext cx="1828800" cy="1828800"/>
          </a:xfrm>
          <a:prstGeom prst="heart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Family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7280071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un 5">
            <a:extLst>
              <a:ext uri="{FF2B5EF4-FFF2-40B4-BE49-F238E27FC236}">
                <a16:creationId xmlns:a16="http://schemas.microsoft.com/office/drawing/2014/main" id="{E2F61C8D-42A0-4C16-8C86-505EE2F709E6}"/>
              </a:ext>
            </a:extLst>
          </p:cNvPr>
          <p:cNvSpPr>
            <a:spLocks noChangeAspect="1"/>
          </p:cNvSpPr>
          <p:nvPr/>
        </p:nvSpPr>
        <p:spPr>
          <a:xfrm>
            <a:off x="2383755" y="2067731"/>
            <a:ext cx="4572000" cy="4572000"/>
          </a:xfrm>
          <a:prstGeom prst="sun">
            <a:avLst/>
          </a:prstGeom>
          <a:solidFill>
            <a:srgbClr val="FF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Nature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75C2F1BC-541A-4A75-8BE1-8587C07651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Stack</a:t>
            </a:r>
            <a:endParaRPr lang="el-GR" dirty="0"/>
          </a:p>
        </p:txBody>
      </p:sp>
      <p:sp>
        <p:nvSpPr>
          <p:cNvPr id="8" name="Title 3">
            <a:extLst>
              <a:ext uri="{FF2B5EF4-FFF2-40B4-BE49-F238E27FC236}">
                <a16:creationId xmlns:a16="http://schemas.microsoft.com/office/drawing/2014/main" id="{77FE49BE-A36E-44E7-AABC-41AF526A74B7}"/>
              </a:ext>
            </a:extLst>
          </p:cNvPr>
          <p:cNvSpPr txBox="1">
            <a:spLocks/>
          </p:cNvSpPr>
          <p:nvPr/>
        </p:nvSpPr>
        <p:spPr>
          <a:xfrm>
            <a:off x="3806458" y="4237616"/>
            <a:ext cx="7065567" cy="1385487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000" b="1" kern="1200">
                <a:solidFill>
                  <a:srgbClr val="FEFEFE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sz="6000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My favorite things</a:t>
            </a:r>
          </a:p>
        </p:txBody>
      </p:sp>
      <p:sp>
        <p:nvSpPr>
          <p:cNvPr id="7" name="Heart 6">
            <a:extLst>
              <a:ext uri="{FF2B5EF4-FFF2-40B4-BE49-F238E27FC236}">
                <a16:creationId xmlns:a16="http://schemas.microsoft.com/office/drawing/2014/main" id="{DB49FC3E-0E10-4C3E-97CD-28ED81BA3C3B}"/>
              </a:ext>
            </a:extLst>
          </p:cNvPr>
          <p:cNvSpPr>
            <a:spLocks noChangeAspect="1"/>
          </p:cNvSpPr>
          <p:nvPr/>
        </p:nvSpPr>
        <p:spPr>
          <a:xfrm>
            <a:off x="5510442" y="2757159"/>
            <a:ext cx="3657600" cy="3657600"/>
          </a:xfrm>
          <a:prstGeom prst="heart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Family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5" name="Moon 4">
            <a:extLst>
              <a:ext uri="{FF2B5EF4-FFF2-40B4-BE49-F238E27FC236}">
                <a16:creationId xmlns:a16="http://schemas.microsoft.com/office/drawing/2014/main" id="{63D5C085-03CE-4BBD-97AC-9FF23DFA5E97}"/>
              </a:ext>
            </a:extLst>
          </p:cNvPr>
          <p:cNvSpPr>
            <a:spLocks noChangeAspect="1"/>
          </p:cNvSpPr>
          <p:nvPr/>
        </p:nvSpPr>
        <p:spPr>
          <a:xfrm rot="10800000" flipV="1">
            <a:off x="7726271" y="2408816"/>
            <a:ext cx="2743200" cy="3657600"/>
          </a:xfrm>
          <a:prstGeom prst="moon">
            <a:avLst/>
          </a:prstGeom>
          <a:solidFill>
            <a:srgbClr val="FFC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Sleep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9122952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75C2F1BC-541A-4A75-8BE1-8587C07651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Group</a:t>
            </a:r>
            <a:endParaRPr lang="el-GR" dirty="0"/>
          </a:p>
        </p:txBody>
      </p:sp>
      <p:sp>
        <p:nvSpPr>
          <p:cNvPr id="5" name="Moon 4">
            <a:extLst>
              <a:ext uri="{FF2B5EF4-FFF2-40B4-BE49-F238E27FC236}">
                <a16:creationId xmlns:a16="http://schemas.microsoft.com/office/drawing/2014/main" id="{5B1BF499-41C5-4D53-8CF9-708EC7801078}"/>
              </a:ext>
            </a:extLst>
          </p:cNvPr>
          <p:cNvSpPr/>
          <p:nvPr/>
        </p:nvSpPr>
        <p:spPr>
          <a:xfrm rot="10800000" flipV="1">
            <a:off x="5291607" y="3969913"/>
            <a:ext cx="1371600" cy="1828800"/>
          </a:xfrm>
          <a:prstGeom prst="moon">
            <a:avLst/>
          </a:prstGeom>
          <a:solidFill>
            <a:srgbClr val="FFC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Sleep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6" name="Sun 5">
            <a:extLst>
              <a:ext uri="{FF2B5EF4-FFF2-40B4-BE49-F238E27FC236}">
                <a16:creationId xmlns:a16="http://schemas.microsoft.com/office/drawing/2014/main" id="{87C6923B-7822-4176-8E63-074E1B194D07}"/>
              </a:ext>
            </a:extLst>
          </p:cNvPr>
          <p:cNvSpPr/>
          <p:nvPr/>
        </p:nvSpPr>
        <p:spPr>
          <a:xfrm>
            <a:off x="3120444" y="3255135"/>
            <a:ext cx="2743200" cy="2743200"/>
          </a:xfrm>
          <a:prstGeom prst="sun">
            <a:avLst/>
          </a:prstGeom>
          <a:solidFill>
            <a:srgbClr val="FFFF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Nature</a:t>
            </a:r>
          </a:p>
        </p:txBody>
      </p:sp>
      <p:sp>
        <p:nvSpPr>
          <p:cNvPr id="7" name="Heart 6">
            <a:extLst>
              <a:ext uri="{FF2B5EF4-FFF2-40B4-BE49-F238E27FC236}">
                <a16:creationId xmlns:a16="http://schemas.microsoft.com/office/drawing/2014/main" id="{616503E2-FC51-4DE3-A781-3F57B279ED0B}"/>
              </a:ext>
            </a:extLst>
          </p:cNvPr>
          <p:cNvSpPr/>
          <p:nvPr/>
        </p:nvSpPr>
        <p:spPr>
          <a:xfrm>
            <a:off x="4492044" y="3055513"/>
            <a:ext cx="1828800" cy="1828800"/>
          </a:xfrm>
          <a:prstGeom prst="heart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Family</a:t>
            </a:r>
            <a:endParaRPr lang="en-US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" name="Cloud 1">
            <a:extLst>
              <a:ext uri="{FF2B5EF4-FFF2-40B4-BE49-F238E27FC236}">
                <a16:creationId xmlns:a16="http://schemas.microsoft.com/office/drawing/2014/main" id="{CC636E76-6155-41CD-8D46-B67455E914CD}"/>
              </a:ext>
            </a:extLst>
          </p:cNvPr>
          <p:cNvSpPr/>
          <p:nvPr/>
        </p:nvSpPr>
        <p:spPr>
          <a:xfrm>
            <a:off x="4105408" y="4984126"/>
            <a:ext cx="2372395" cy="1529366"/>
          </a:xfrm>
          <a:prstGeom prst="cloud">
            <a:avLst/>
          </a:prstGeom>
          <a:solidFill>
            <a:schemeClr val="accent5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spc="50" dirty="0">
                <a:ln w="0"/>
                <a:solidFill>
                  <a:schemeClr val="bg2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</a:rPr>
              <a:t>Reading</a:t>
            </a:r>
            <a:endParaRPr lang="el-GR" b="1" spc="50" dirty="0">
              <a:ln w="0"/>
              <a:solidFill>
                <a:schemeClr val="bg2"/>
              </a:solidFill>
              <a:effectLst>
                <a:innerShdw blurRad="63500" dist="50800" dir="13500000">
                  <a:srgbClr val="000000">
                    <a:alpha val="50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148282886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Quotable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9ECD33"/>
      </a:accent1>
      <a:accent2>
        <a:srgbClr val="E19933"/>
      </a:accent2>
      <a:accent3>
        <a:srgbClr val="DC5D3D"/>
      </a:accent3>
      <a:accent4>
        <a:srgbClr val="A967CB"/>
      </a:accent4>
      <a:accent5>
        <a:srgbClr val="5EA5DD"/>
      </a:accent5>
      <a:accent6>
        <a:srgbClr val="44BEA9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98D1675B-7325-48AD-994B-0DEF3379A98D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E206728FAA86945B8C7133531283981" ma:contentTypeVersion="4" ma:contentTypeDescription="Create a new document." ma:contentTypeScope="" ma:versionID="340ae370e9f68357f7df70ea4d3a3589">
  <xsd:schema xmlns:xsd="http://www.w3.org/2001/XMLSchema" xmlns:xs="http://www.w3.org/2001/XMLSchema" xmlns:p="http://schemas.microsoft.com/office/2006/metadata/properties" xmlns:ns2="77becc8e-7285-40d5-b8ce-a40dd94f244c" xmlns:ns3="86983467-61e0-4d79-9d88-8ccc23b81f9f" targetNamespace="http://schemas.microsoft.com/office/2006/metadata/properties" ma:root="true" ma:fieldsID="83f37ba5e44e4c72cb643b0dcb18e09d" ns2:_="" ns3:_="">
    <xsd:import namespace="77becc8e-7285-40d5-b8ce-a40dd94f244c"/>
    <xsd:import namespace="86983467-61e0-4d79-9d88-8ccc23b81f9f"/>
    <xsd:element name="properties">
      <xsd:complexType>
        <xsd:sequence>
          <xsd:element name="documentManagement">
            <xsd:complexType>
              <xsd:all>
                <xsd:element ref="ns2:Stage-BookINDDs" minOccurs="0"/>
                <xsd:element ref="ns2:SharedWithUsers" minOccurs="0"/>
                <xsd:element ref="ns2:SharedWithDetails" minOccurs="0"/>
                <xsd:element ref="ns3:Notes0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7becc8e-7285-40d5-b8ce-a40dd94f244c" elementFormDefault="qualified">
    <xsd:import namespace="http://schemas.microsoft.com/office/2006/documentManagement/types"/>
    <xsd:import namespace="http://schemas.microsoft.com/office/infopath/2007/PartnerControls"/>
    <xsd:element name="Stage-BookINDDs" ma:index="2" nillable="true" ma:displayName="Stage-BookINDDs" ma:description="Process stages for InDesign files" ma:internalName="Stage_x002d_BookINDDs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ady for Layout/Graphics"/>
                    <xsd:enumeration value="Proof 1"/>
                    <xsd:enumeration value="AU PDF Review"/>
                    <xsd:enumeration value="Layout 2"/>
                    <xsd:enumeration value="Proof 2"/>
                    <xsd:enumeration value="Layout Crx"/>
                    <xsd:enumeration value="Proof Crx"/>
                    <xsd:enumeration value="Page Turning"/>
                    <xsd:enumeration value="Page Turning Proof Crx"/>
                    <xsd:enumeration value="Final"/>
                    <xsd:enumeration value="See Notes &gt;&gt;"/>
                  </xsd:restriction>
                </xsd:simpleType>
              </xsd:element>
            </xsd:sequence>
          </xsd:extension>
        </xsd:complexContent>
      </xsd:complexType>
    </xsd:element>
    <xsd:element name="SharedWithUsers" ma:index="5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6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983467-61e0-4d79-9d88-8ccc23b81f9f" elementFormDefault="qualified">
    <xsd:import namespace="http://schemas.microsoft.com/office/2006/documentManagement/types"/>
    <xsd:import namespace="http://schemas.microsoft.com/office/infopath/2007/PartnerControls"/>
    <xsd:element name="Notes0" ma:index="11" nillable="true" ma:displayName="Notes" ma:internalName="Notes0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1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Stage-BookINDDs xmlns="77becc8e-7285-40d5-b8ce-a40dd94f244c"/>
    <Notes0 xmlns="86983467-61e0-4d79-9d88-8ccc23b81f9f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856845E-4756-48F3-9213-E03DC42A1A1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7becc8e-7285-40d5-b8ce-a40dd94f244c"/>
    <ds:schemaRef ds:uri="86983467-61e0-4d79-9d88-8ccc23b81f9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167C0A90-C575-462B-A7CA-B2FC8D8878D6}">
  <ds:schemaRefs>
    <ds:schemaRef ds:uri="http://schemas.microsoft.com/office/2006/metadata/properties"/>
    <ds:schemaRef ds:uri="http://schemas.microsoft.com/office/infopath/2007/PartnerControls"/>
    <ds:schemaRef ds:uri="77becc8e-7285-40d5-b8ce-a40dd94f244c"/>
    <ds:schemaRef ds:uri="86983467-61e0-4d79-9d88-8ccc23b81f9f"/>
  </ds:schemaRefs>
</ds:datastoreItem>
</file>

<file path=customXml/itemProps3.xml><?xml version="1.0" encoding="utf-8"?>
<ds:datastoreItem xmlns:ds="http://schemas.openxmlformats.org/officeDocument/2006/customXml" ds:itemID="{0EB6F099-7D21-47CB-90D4-A82E26E7A29A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TM03457503[[fn=Quotable]]</Template>
  <TotalTime>25</TotalTime>
  <Words>22</Words>
  <Application>Microsoft Office PowerPoint</Application>
  <PresentationFormat>Widescreen</PresentationFormat>
  <Paragraphs>18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Century Gothic</vt:lpstr>
      <vt:lpstr>Wingdings 2</vt:lpstr>
      <vt:lpstr>Quotable</vt:lpstr>
      <vt:lpstr>My favorite things</vt:lpstr>
      <vt:lpstr>Arrange</vt:lpstr>
      <vt:lpstr>Stack</vt:lpstr>
      <vt:lpstr>Group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My favorite things</dc:title>
  <dc:creator>Labtech</dc:creator>
  <cp:lastModifiedBy>Labtech</cp:lastModifiedBy>
  <cp:revision>6</cp:revision>
  <dcterms:created xsi:type="dcterms:W3CDTF">2016-10-09T06:29:19Z</dcterms:created>
  <dcterms:modified xsi:type="dcterms:W3CDTF">2017-07-25T10:06:08Z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0x0101001E206728FAA86945B8C7133531283981</vt:lpwstr>
  </property>
</Properties>
</file>

<file path=docProps/thumbnail.jpeg>
</file>