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9" r:id="rId5"/>
  </p:sldMasterIdLst>
  <p:notesMasterIdLst>
    <p:notesMasterId r:id="rId9"/>
  </p:notesMasterIdLst>
  <p:handoutMasterIdLst>
    <p:handoutMasterId r:id="rId10"/>
  </p:handoutMasterIdLst>
  <p:sldIdLst>
    <p:sldId id="257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220219C4-AB6E-4A36-894D-1D63478AE153}"/>
    <pc:docChg chg="undo modSld">
      <pc:chgData name="Labtech Κέντρα Πληροφορικής" userId="2b515243a9b2ddc6" providerId="LiveId" clId="{220219C4-AB6E-4A36-894D-1D63478AE153}" dt="2019-09-30T13:29:25.194" v="16" actId="12385"/>
      <pc:docMkLst>
        <pc:docMk/>
      </pc:docMkLst>
      <pc:sldChg chg="modSp">
        <pc:chgData name="Labtech Κέντρα Πληροφορικής" userId="2b515243a9b2ddc6" providerId="LiveId" clId="{220219C4-AB6E-4A36-894D-1D63478AE153}" dt="2019-09-30T13:29:25.194" v="16" actId="12385"/>
        <pc:sldMkLst>
          <pc:docMk/>
          <pc:sldMk cId="0" sldId="260"/>
        </pc:sldMkLst>
        <pc:graphicFrameChg chg="mod modGraphic">
          <ac:chgData name="Labtech Κέντρα Πληροφορικής" userId="2b515243a9b2ddc6" providerId="LiveId" clId="{220219C4-AB6E-4A36-894D-1D63478AE153}" dt="2019-09-30T13:29:25.194" v="16" actId="12385"/>
          <ac:graphicFrameMkLst>
            <pc:docMk/>
            <pc:sldMk cId="0" sldId="260"/>
            <ac:graphicFrameMk id="3" creationId="{00000000-0000-0000-0000-00000000000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8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75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55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1" y="3429000"/>
            <a:ext cx="8532284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1" y="4800600"/>
            <a:ext cx="8532284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6"/>
            <a:ext cx="28448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6"/>
            <a:ext cx="38608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6"/>
            <a:ext cx="28448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5884" y="533400"/>
            <a:ext cx="8532283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5884" y="1905000"/>
            <a:ext cx="8532283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03526" y="1600200"/>
            <a:ext cx="7085013" cy="1066800"/>
          </a:xfrm>
        </p:spPr>
        <p:txBody>
          <a:bodyPr/>
          <a:lstStyle/>
          <a:p>
            <a:r>
              <a:rPr lang="en-US" altLang="x-none" dirty="0"/>
              <a:t>Time Management</a:t>
            </a:r>
            <a:endParaRPr lang="x-none" altLang="x-none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3526" y="2819400"/>
            <a:ext cx="5256213" cy="1143000"/>
          </a:xfrm>
        </p:spPr>
        <p:txBody>
          <a:bodyPr/>
          <a:lstStyle/>
          <a:p>
            <a:r>
              <a:rPr lang="en-US" altLang="x-none" dirty="0"/>
              <a:t>Better organization for better results</a:t>
            </a:r>
            <a:endParaRPr lang="x-none" altLang="x-none"/>
          </a:p>
        </p:txBody>
      </p:sp>
      <p:sp>
        <p:nvSpPr>
          <p:cNvPr id="7" name="5-Point Star 4"/>
          <p:cNvSpPr/>
          <p:nvPr/>
        </p:nvSpPr>
        <p:spPr>
          <a:xfrm>
            <a:off x="8763000" y="2590800"/>
            <a:ext cx="914400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752197"/>
              </p:ext>
            </p:extLst>
          </p:nvPr>
        </p:nvGraphicFramePr>
        <p:xfrm>
          <a:off x="609600" y="1600200"/>
          <a:ext cx="10972800" cy="2225040"/>
        </p:xfrm>
        <a:graphic>
          <a:graphicData uri="http://schemas.openxmlformats.org/drawingml/2006/table">
            <a:tbl>
              <a:tblPr firstRow="1" firstCol="1">
                <a:tableStyleId>{8FD4443E-F989-4FC4-A0C8-D5A2AF1F390B}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3397998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57433104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3897201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042410120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 of</a:t>
                      </a:r>
                      <a:r>
                        <a:rPr lang="en-US" baseline="0" dirty="0"/>
                        <a:t> Focused Activity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Minutes/Day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Hours Saved/Week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Days/Month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01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Paper documents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2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126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638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1719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Mismanagement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103827"/>
              </p:ext>
            </p:extLst>
          </p:nvPr>
        </p:nvGraphicFramePr>
        <p:xfrm>
          <a:off x="486426" y="1524000"/>
          <a:ext cx="1121914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3962280" imgH="1581177" progId="Excel.Sheet.12">
                  <p:embed/>
                </p:oleObj>
              </mc:Choice>
              <mc:Fallback>
                <p:oleObj name="Worksheet" r:id="rId3" imgW="3962280" imgH="1581177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426" y="1524000"/>
                        <a:ext cx="11219148" cy="510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6D8DF7-39F2-424C-A1A5-B5AB8A1076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3CCC6B-37E0-43CA-9550-DD63327EE8F4}">
  <ds:schemaRefs>
    <ds:schemaRef ds:uri="http://schemas.microsoft.com/office/2006/metadata/propertie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0FC1A58A-7462-437A-9A67-97806F2B52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 [1]</Template>
  <TotalTime>369</TotalTime>
  <Words>33</Words>
  <Application>Microsoft Office PowerPoint</Application>
  <PresentationFormat>Widescreen</PresentationFormat>
  <Paragraphs>12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Verdana</vt:lpstr>
      <vt:lpstr>Ticking clock design template [1]</vt:lpstr>
      <vt:lpstr>Clarity</vt:lpstr>
      <vt:lpstr>Worksheet</vt:lpstr>
      <vt:lpstr>Time Management</vt:lpstr>
      <vt:lpstr>Spend Your Time Wisely</vt:lpstr>
      <vt:lpstr>Cost of Mismanagement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Management</dc:title>
  <dc:creator>Labtech</dc:creator>
  <cp:lastModifiedBy>Labtech Κέντρα Πληροφορικής</cp:lastModifiedBy>
  <cp:revision>1</cp:revision>
  <dcterms:created xsi:type="dcterms:W3CDTF">2006-04-18T16:29:51Z</dcterms:created>
  <dcterms:modified xsi:type="dcterms:W3CDTF">2019-09-30T13:29:33Z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0x0101001E206728FAA86945B8C7133531283981</vt:lpwstr>
  </property>
  <property fmtid="{D5CDD505-2E9C-101B-9397-08002B2CF9AE}" pid="4" name="Used in Chapter">
    <vt:lpwstr>true</vt:lpwstr>
  </property>
</Properties>
</file>