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sldIdLst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692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4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1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63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9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64976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9330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8976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7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7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24189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CE3CB2D-39A6-4656-B839-2B8FBD5C02AC}" type="datetimeFigureOut">
              <a:rPr lang="en-US" smtClean="0"/>
              <a:t>7/22/2018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FC57F2E-4396-451A-85D5-1620394AF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472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Cruise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One price includes transportation, accommodation, and meals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Visit many locations without having to unpack and repack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High quality food and personal service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Not good if you suffer from seasickness</a:t>
            </a:r>
          </a:p>
        </p:txBody>
      </p:sp>
    </p:spTree>
    <p:extLst>
      <p:ext uri="{BB962C8B-B14F-4D97-AF65-F5344CB8AC3E}">
        <p14:creationId xmlns:p14="http://schemas.microsoft.com/office/powerpoint/2010/main" val="113790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Ski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Enjoy snow-capped mountain peaks and scenic views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Comfortable lodgings directly on the ski slopes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way to get exercise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513357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Beach Trip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Play in the ocean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Build sand castles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Participate in water sports including sailing, snorkeling, and SCUBA diving</a:t>
            </a:r>
          </a:p>
          <a:p>
            <a:pPr marR="0" lvl="0" rtl="0"/>
            <a:r>
              <a:rPr lang="en-US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Good weather is not guaranteed</a:t>
            </a:r>
          </a:p>
        </p:txBody>
      </p:sp>
    </p:spTree>
    <p:extLst>
      <p:ext uri="{BB962C8B-B14F-4D97-AF65-F5344CB8AC3E}">
        <p14:creationId xmlns:p14="http://schemas.microsoft.com/office/powerpoint/2010/main" val="1743979896"/>
      </p:ext>
    </p:extLst>
  </p:cSld>
  <p:clrMapOvr>
    <a:masterClrMapping/>
  </p:clrMapOvr>
</p:sld>
</file>

<file path=ppt/theme/theme1.xml><?xml version="1.0" encoding="utf-8"?>
<a:theme xmlns:a="http://schemas.openxmlformats.org/drawingml/2006/main" name="Κάρτα">
  <a:themeElements>
    <a:clrScheme name="Κάρτα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Κάρτα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Κάρτα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D61866-C543-4315-95B2-7DB23A40624D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2.xml><?xml version="1.0" encoding="utf-8"?>
<ds:datastoreItem xmlns:ds="http://schemas.openxmlformats.org/officeDocument/2006/customXml" ds:itemID="{0AACA6AE-0B7F-454D-B198-802619725C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781DA2-CF60-49E6-9F4C-7C2966405C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TM10001106[[fn=Eμβλημα]]</Template>
  <TotalTime>2</TotalTime>
  <Words>84</Words>
  <Application>Microsoft Office PowerPoint</Application>
  <PresentationFormat>Ευρεία οθόνη</PresentationFormat>
  <Paragraphs>15</Paragraphs>
  <Slides>3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</vt:i4>
      </vt:variant>
    </vt:vector>
  </HeadingPairs>
  <TitlesOfParts>
    <vt:vector size="9" baseType="lpstr">
      <vt:lpstr>Arial</vt:lpstr>
      <vt:lpstr>Corbel</vt:lpstr>
      <vt:lpstr>Gill Sans MT</vt:lpstr>
      <vt:lpstr>Impact</vt:lpstr>
      <vt:lpstr>Times New Roman</vt:lpstr>
      <vt:lpstr>Κάρτα</vt:lpstr>
      <vt:lpstr>Cruise</vt:lpstr>
      <vt:lpstr>Ski Trip</vt:lpstr>
      <vt:lpstr>Beach Trip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Cruise</dc:title>
  <cp:lastModifiedBy>Labtech Κέντρα Πληροφορικής</cp:lastModifiedBy>
  <cp:revision>1</cp:revision>
  <dcterms:created xsi:type="dcterms:W3CDTF">2016-10-18T21:30:56Z</dcterms:created>
  <dcterms:modified xsi:type="dcterms:W3CDTF">2018-07-22T07:28:17Z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