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875" r:id="rId4"/>
  </p:sldMasterIdLst>
  <p:notesMasterIdLst>
    <p:notesMasterId r:id="rId13"/>
  </p:notesMasterIdLst>
  <p:handoutMasterIdLst>
    <p:handoutMasterId r:id="rId14"/>
  </p:handoutMasterIdLst>
  <p:sldIdLst>
    <p:sldId id="256" r:id="rId5"/>
    <p:sldId id="257" r:id="rId6"/>
    <p:sldId id="258" r:id="rId7"/>
    <p:sldId id="259" r:id="rId8"/>
    <p:sldId id="261" r:id="rId9"/>
    <p:sldId id="262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4E5F"/>
    <a:srgbClr val="A6BCCC"/>
    <a:srgbClr val="000000"/>
    <a:srgbClr val="FFFFCC"/>
    <a:srgbClr val="CC0000"/>
    <a:srgbClr val="000066"/>
    <a:srgbClr val="FFCC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89454" autoAdjust="0"/>
  </p:normalViewPr>
  <p:slideViewPr>
    <p:cSldViewPr>
      <p:cViewPr varScale="1">
        <p:scale>
          <a:sx n="98" d="100"/>
          <a:sy n="98" d="100"/>
        </p:scale>
        <p:origin x="1320" y="9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FC214389-F4DA-4DAF-9B29-D8DE50566963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537875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Click to edit Master text styles</a:t>
            </a:r>
            <a:endParaRPr lang="en-US"/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Second level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Third level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Fourth level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Fifth level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401AA26B-5E4E-4129-A89C-394A954597AD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047009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76279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63575" y="3226820"/>
            <a:ext cx="3859795" cy="304801"/>
          </a:xfrm>
        </p:spPr>
        <p:txBody>
          <a:bodyPr anchor="b"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lang="en-US" altLang="x-none"/>
          </a:p>
        </p:txBody>
      </p:sp>
      <p:sp>
        <p:nvSpPr>
          <p:cNvPr id="17" name="Rectangle 16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/>
            </a:lvl1pPr>
          </a:lstStyle>
          <a:p>
            <a:fld id="{8AF030BD-BC74-44B8-90FA-E3F7015DB404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24719778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5945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2683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21328683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817206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1" name="TextBox 10"/>
          <p:cNvSpPr txBox="1"/>
          <p:nvPr/>
        </p:nvSpPr>
        <p:spPr bwMode="gray">
          <a:xfrm>
            <a:off x="898295" y="603589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705137" y="2613787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980517"/>
            <a:ext cx="8460983" cy="2705034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86515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14393"/>
            <a:ext cx="8825659" cy="1012664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24" name="Rectangle 23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32183724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2404477"/>
            <a:ext cx="8825659" cy="178870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8587" y="5024967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12" name="Rectangle 11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40447861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09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87261"/>
            <a:ext cx="3129168" cy="28397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10999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87261"/>
            <a:ext cx="3145380" cy="28397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1" y="2603500"/>
            <a:ext cx="315744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87261"/>
            <a:ext cx="3161029" cy="283979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26321617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20744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11246"/>
            <a:ext cx="2691242" cy="1583764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20745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42840"/>
            <a:ext cx="2691242" cy="155217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09107"/>
            <a:ext cx="3050438" cy="92140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18992"/>
            <a:ext cx="2691242" cy="157601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09107"/>
            <a:ext cx="3054127" cy="89634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3262518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2164689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Rectangle 12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97430"/>
            <a:ext cx="1409965" cy="4729626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97429"/>
            <a:ext cx="6247546" cy="472962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18" name="Rectangle 17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32243037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2C58-682A-4105-BB6B-F2E9745E80DD}" type="slidenum">
              <a:rPr lang="en-US" altLang="x-none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1713465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C459C-60CE-4756-80B8-DC516B1118AF}" type="slidenum">
              <a:rPr lang="en-US" altLang="x-none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7491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4"/>
            <a:ext cx="4351023" cy="2283823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40485508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1368" y="2603500"/>
            <a:ext cx="4828744" cy="341630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1" y="2603500"/>
            <a:ext cx="4825159" cy="3377705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42083319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36063"/>
            <a:ext cx="48251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212326"/>
            <a:ext cx="4825158" cy="2807476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1" y="2603499"/>
            <a:ext cx="4825160" cy="60882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212327"/>
            <a:ext cx="4825159" cy="2807474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24705404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B047A-B30F-4241-A82B-F4F5629E5D80}" type="slidenum">
              <a:rPr lang="en-US" altLang="x-none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9373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848DB-1D2F-4BBF-A6AB-4A7F8376B1CB}" type="slidenum">
              <a:rPr lang="en-US" altLang="x-none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2406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947093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59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2" y="1143000"/>
            <a:ext cx="3227192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38633191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0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Oval 4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9" name="Oval 3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Oval 3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9" name="Oval 48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9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 altLang="x-non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407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 altLang="x-none"/>
          </a:p>
        </p:txBody>
      </p:sp>
      <p:sp>
        <p:nvSpPr>
          <p:cNvPr id="20" name="Rectangle 19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614357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6" r:id="rId1"/>
    <p:sldLayoutId id="2147483877" r:id="rId2"/>
    <p:sldLayoutId id="2147483878" r:id="rId3"/>
    <p:sldLayoutId id="2147483879" r:id="rId4"/>
    <p:sldLayoutId id="2147483880" r:id="rId5"/>
    <p:sldLayoutId id="2147483881" r:id="rId6"/>
    <p:sldLayoutId id="2147483882" r:id="rId7"/>
    <p:sldLayoutId id="2147483883" r:id="rId8"/>
    <p:sldLayoutId id="2147483884" r:id="rId9"/>
    <p:sldLayoutId id="2147483885" r:id="rId10"/>
    <p:sldLayoutId id="2147483886" r:id="rId11"/>
    <p:sldLayoutId id="2147483887" r:id="rId12"/>
    <p:sldLayoutId id="2147483888" r:id="rId13"/>
    <p:sldLayoutId id="2147483889" r:id="rId14"/>
    <p:sldLayoutId id="2147483890" r:id="rId15"/>
    <p:sldLayoutId id="2147483891" r:id="rId16"/>
    <p:sldLayoutId id="2147483892" r:id="rId17"/>
    <p:sldLayoutId id="2147483893" r:id="rId18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Rectangle 7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x-none"/>
              <a:t>Annual Meeting</a:t>
            </a:r>
            <a:endParaRPr lang="en-US" dirty="0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x-none"/>
              <a:t>Florian Stiller</a:t>
            </a:r>
            <a:endParaRPr lang="en-US"/>
          </a:p>
          <a:p>
            <a:endParaRPr lang="en-US" altLang="x-none" dirty="0"/>
          </a:p>
        </p:txBody>
      </p:sp>
      <p:sp>
        <p:nvSpPr>
          <p:cNvPr id="2" name="Star: 5 Points 1">
            <a:extLst>
              <a:ext uri="{FF2B5EF4-FFF2-40B4-BE49-F238E27FC236}">
                <a16:creationId xmlns:a16="http://schemas.microsoft.com/office/drawing/2014/main" id="{E142D8FF-1A46-4E1F-A006-9C345E90C526}"/>
              </a:ext>
            </a:extLst>
          </p:cNvPr>
          <p:cNvSpPr/>
          <p:nvPr/>
        </p:nvSpPr>
        <p:spPr>
          <a:xfrm>
            <a:off x="-1787907" y="838200"/>
            <a:ext cx="1143000" cy="11430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293B406-AE24-455D-9C03-1461824FC839}"/>
              </a:ext>
            </a:extLst>
          </p:cNvPr>
          <p:cNvSpPr txBox="1"/>
          <p:nvPr/>
        </p:nvSpPr>
        <p:spPr>
          <a:xfrm>
            <a:off x="-1981200" y="2362200"/>
            <a:ext cx="15295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Sample Text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Agenda</a:t>
            </a:r>
            <a:endParaRPr lang="en-US" dirty="0"/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Review of key objectives</a:t>
            </a:r>
            <a:endParaRPr lang="en-US"/>
          </a:p>
          <a:p>
            <a:r>
              <a:rPr lang="en-US" altLang="x-none"/>
              <a:t>How did we do?</a:t>
            </a:r>
          </a:p>
          <a:p>
            <a:r>
              <a:rPr lang="en-US" altLang="x-none"/>
              <a:t>Organizational changes</a:t>
            </a:r>
          </a:p>
          <a:p>
            <a:r>
              <a:rPr lang="en-US" altLang="x-none"/>
              <a:t>Top issues facing the company</a:t>
            </a:r>
          </a:p>
          <a:p>
            <a:r>
              <a:rPr lang="en-US" altLang="x-none"/>
              <a:t>Review of progress</a:t>
            </a:r>
          </a:p>
          <a:p>
            <a:r>
              <a:rPr lang="en-US" altLang="x-none"/>
              <a:t>Key spending areas</a:t>
            </a:r>
          </a:p>
          <a:p>
            <a:r>
              <a:rPr lang="en-US" altLang="x-none"/>
              <a:t>Head count</a:t>
            </a:r>
          </a:p>
          <a:p>
            <a:r>
              <a:rPr lang="en-US" altLang="x-none"/>
              <a:t>Goals for the coming year</a:t>
            </a:r>
            <a:endParaRPr lang="en-US" altLang="x-none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Review of Key Objectives</a:t>
            </a:r>
            <a:endParaRPr lang="en-US" dirty="0"/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What makes our company unique</a:t>
            </a:r>
            <a:endParaRPr lang="en-US"/>
          </a:p>
          <a:p>
            <a:r>
              <a:rPr lang="en-US" altLang="x-none"/>
              <a:t>What makes our company successful</a:t>
            </a:r>
          </a:p>
          <a:p>
            <a:r>
              <a:rPr lang="en-US" altLang="x-none"/>
              <a:t>Our shared vision</a:t>
            </a:r>
          </a:p>
          <a:p>
            <a:r>
              <a:rPr lang="en-US" altLang="x-none"/>
              <a:t>Key undertakings of the past year</a:t>
            </a:r>
            <a:endParaRPr lang="en-US" altLang="x-none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How Did We Do?</a:t>
            </a:r>
            <a:endParaRPr lang="en-US"/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Department heads will give an overview of their performance against their objectives</a:t>
            </a:r>
            <a:endParaRPr lang="en-US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5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Top Issues Facing the Company</a:t>
            </a:r>
            <a:endParaRPr lang="en-US" dirty="0"/>
          </a:p>
        </p:txBody>
      </p:sp>
      <p:sp>
        <p:nvSpPr>
          <p:cNvPr id="9226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External industry pressures</a:t>
            </a:r>
          </a:p>
          <a:p>
            <a:r>
              <a:rPr lang="en-US" altLang="x-none"/>
              <a:t>External customer issues</a:t>
            </a:r>
          </a:p>
          <a:p>
            <a:r>
              <a:rPr lang="en-US" altLang="x-none"/>
              <a:t>High profile internal issues</a:t>
            </a:r>
            <a:endParaRPr lang="en-US" dirty="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9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Review of Progress</a:t>
            </a:r>
            <a:endParaRPr lang="en-US" dirty="0"/>
          </a:p>
        </p:txBody>
      </p:sp>
      <p:sp>
        <p:nvSpPr>
          <p:cNvPr id="10250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Financial</a:t>
            </a:r>
            <a:endParaRPr lang="en-US"/>
          </a:p>
          <a:p>
            <a:r>
              <a:rPr lang="en-US" altLang="x-none"/>
              <a:t>Competitive</a:t>
            </a:r>
          </a:p>
          <a:p>
            <a:r>
              <a:rPr lang="en-US" altLang="x-none"/>
              <a:t>Customer retention</a:t>
            </a:r>
            <a:endParaRPr lang="en-US" altLang="x-none" dirty="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Key Spending Areas</a:t>
            </a:r>
            <a:endParaRPr lang="en-US" dirty="0"/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R&amp;D</a:t>
            </a:r>
          </a:p>
          <a:p>
            <a:r>
              <a:rPr lang="en-US"/>
              <a:t>Equipment replacement</a:t>
            </a:r>
          </a:p>
          <a:p>
            <a:r>
              <a:rPr lang="en-US" altLang="x-none"/>
              <a:t>Sales and marketing</a:t>
            </a:r>
          </a:p>
          <a:p>
            <a:r>
              <a:rPr lang="en-US" altLang="x-none"/>
              <a:t>General and administration</a:t>
            </a:r>
          </a:p>
          <a:p>
            <a:r>
              <a:rPr lang="en-US" altLang="x-none"/>
              <a:t>Areas of improvement</a:t>
            </a:r>
          </a:p>
          <a:p>
            <a:r>
              <a:rPr lang="en-US" altLang="x-none"/>
              <a:t>Areas needing attention/caution</a:t>
            </a:r>
            <a:endParaRPr lang="en-US" altLang="x-none" dirty="0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3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Head Count</a:t>
            </a:r>
            <a:endParaRPr lang="en-US" dirty="0"/>
          </a:p>
        </p:txBody>
      </p:sp>
      <p:sp>
        <p:nvSpPr>
          <p:cNvPr id="14344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Goals</a:t>
            </a:r>
            <a:endParaRPr lang="en-US"/>
          </a:p>
          <a:p>
            <a:r>
              <a:rPr lang="en-US" altLang="x-none"/>
              <a:t>Results</a:t>
            </a:r>
          </a:p>
        </p:txBody>
      </p:sp>
    </p:spTree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EE5818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F1C4790-FE3C-4020-8CA7-00621DA7BBBC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>
    <Stage-BookINDDs xmlns="77becc8e-7285-40d5-b8ce-a40dd94f244c"/>
    <Notes0 xmlns="86983467-61e0-4d79-9d88-8ccc23b81f9f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E206728FAA86945B8C7133531283981" ma:contentTypeVersion="4" ma:contentTypeDescription="Create a new document." ma:contentTypeScope="" ma:versionID="340ae370e9f68357f7df70ea4d3a3589">
  <xsd:schema xmlns:xsd="http://www.w3.org/2001/XMLSchema" xmlns:xs="http://www.w3.org/2001/XMLSchema" xmlns:p="http://schemas.microsoft.com/office/2006/metadata/properties" xmlns:ns2="77becc8e-7285-40d5-b8ce-a40dd94f244c" xmlns:ns3="86983467-61e0-4d79-9d88-8ccc23b81f9f" targetNamespace="http://schemas.microsoft.com/office/2006/metadata/properties" ma:root="true" ma:fieldsID="83f37ba5e44e4c72cb643b0dcb18e09d" ns2:_="" ns3:_="">
    <xsd:import namespace="77becc8e-7285-40d5-b8ce-a40dd94f244c"/>
    <xsd:import namespace="86983467-61e0-4d79-9d88-8ccc23b81f9f"/>
    <xsd:element name="properties">
      <xsd:complexType>
        <xsd:sequence>
          <xsd:element name="documentManagement">
            <xsd:complexType>
              <xsd:all>
                <xsd:element ref="ns2:Stage-BookINDDs" minOccurs="0"/>
                <xsd:element ref="ns2:SharedWithUsers" minOccurs="0"/>
                <xsd:element ref="ns2:SharedWithDetails" minOccurs="0"/>
                <xsd:element ref="ns3:Notes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becc8e-7285-40d5-b8ce-a40dd94f244c" elementFormDefault="qualified">
    <xsd:import namespace="http://schemas.microsoft.com/office/2006/documentManagement/types"/>
    <xsd:import namespace="http://schemas.microsoft.com/office/infopath/2007/PartnerControls"/>
    <xsd:element name="Stage-BookINDDs" ma:index="2" nillable="true" ma:displayName="Stage-BookINDDs" ma:description="Process stages for InDesign files" ma:internalName="Stage_x002d_BookINDDs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Ready for Layout/Graphics"/>
                    <xsd:enumeration value="Proof 1"/>
                    <xsd:enumeration value="AU PDF Review"/>
                    <xsd:enumeration value="Layout 2"/>
                    <xsd:enumeration value="Proof 2"/>
                    <xsd:enumeration value="Layout Crx"/>
                    <xsd:enumeration value="Proof Crx"/>
                    <xsd:enumeration value="Page Turning"/>
                    <xsd:enumeration value="Page Turning Proof Crx"/>
                    <xsd:enumeration value="Final"/>
                    <xsd:enumeration value="See Notes &gt;&gt;"/>
                  </xsd:restriction>
                </xsd:simpleType>
              </xsd:element>
            </xsd:sequence>
          </xsd:extension>
        </xsd:complexContent>
      </xsd:complexType>
    </xsd:element>
    <xsd:element name="SharedWithUsers" ma:index="5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6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983467-61e0-4d79-9d88-8ccc23b81f9f" elementFormDefault="qualified">
    <xsd:import namespace="http://schemas.microsoft.com/office/2006/documentManagement/types"/>
    <xsd:import namespace="http://schemas.microsoft.com/office/infopath/2007/PartnerControls"/>
    <xsd:element name="Notes0" ma:index="11" nillable="true" ma:displayName="Notes" ma:internalName="Notes0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F217B4F-38EA-4FD7-8AFB-8AFA5490E2B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F92A0A4-6E72-4ED2-BAE7-0254AF7C1FA9}">
  <ds:schemaRefs>
    <ds:schemaRef ds:uri="77becc8e-7285-40d5-b8ce-a40dd94f244c"/>
    <ds:schemaRef ds:uri="http://purl.org/dc/elements/1.1/"/>
    <ds:schemaRef ds:uri="http://schemas.openxmlformats.org/package/2006/metadata/core-properties"/>
    <ds:schemaRef ds:uri="http://purl.org/dc/terms/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86983467-61e0-4d79-9d88-8ccc23b81f9f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2EB64C40-65EC-400C-970B-BB020422C52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7becc8e-7285-40d5-b8ce-a40dd94f244c"/>
    <ds:schemaRef ds:uri="86983467-61e0-4d79-9d88-8ccc23b81f9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894</TotalTime>
  <Words>124</Words>
  <Application>Microsoft Office PowerPoint</Application>
  <PresentationFormat>Widescreen</PresentationFormat>
  <Paragraphs>37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Century Gothic</vt:lpstr>
      <vt:lpstr>Times New Roman</vt:lpstr>
      <vt:lpstr>Wingdings 3</vt:lpstr>
      <vt:lpstr>Ion Boardroom</vt:lpstr>
      <vt:lpstr>Annual Meeting</vt:lpstr>
      <vt:lpstr>Agenda</vt:lpstr>
      <vt:lpstr>Review of Key Objectives</vt:lpstr>
      <vt:lpstr>How Did We Do?</vt:lpstr>
      <vt:lpstr>Top Issues Facing the Company</vt:lpstr>
      <vt:lpstr>Review of Progress</vt:lpstr>
      <vt:lpstr>Key Spending Areas</vt:lpstr>
      <vt:lpstr>Head Count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Annual Meeting</dc:title>
  <cp:lastModifiedBy>Labtech Κέντρα Πληροφορικής</cp:lastModifiedBy>
  <cp:revision>2</cp:revision>
  <cp:lastPrinted>1601-01-01T00:00:00Z</cp:lastPrinted>
  <dcterms:created xsi:type="dcterms:W3CDTF">2006-04-24T23:46:38Z</dcterms:created>
  <dcterms:modified xsi:type="dcterms:W3CDTF">2018-03-01T06:44:40Z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TC062578591033</vt:lpwstr>
  </property>
  <property fmtid="{D5CDD505-2E9C-101B-9397-08002B2CF9AE}" pid="3" name="ContentTypeId">
    <vt:lpwstr>0x0101001E206728FAA86945B8C7133531283981</vt:lpwstr>
  </property>
</Properties>
</file>